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04" r:id="rId3"/>
    <p:sldId id="259" r:id="rId4"/>
    <p:sldId id="305" r:id="rId5"/>
    <p:sldId id="258" r:id="rId6"/>
    <p:sldId id="266" r:id="rId7"/>
    <p:sldId id="260" r:id="rId8"/>
    <p:sldId id="284" r:id="rId9"/>
    <p:sldId id="300" r:id="rId10"/>
    <p:sldId id="292" r:id="rId11"/>
    <p:sldId id="301" r:id="rId12"/>
    <p:sldId id="288" r:id="rId13"/>
    <p:sldId id="293" r:id="rId14"/>
    <p:sldId id="302" r:id="rId15"/>
    <p:sldId id="282" r:id="rId16"/>
    <p:sldId id="295" r:id="rId17"/>
    <p:sldId id="296" r:id="rId18"/>
    <p:sldId id="297" r:id="rId19"/>
    <p:sldId id="298" r:id="rId20"/>
    <p:sldId id="294" r:id="rId21"/>
    <p:sldId id="303" r:id="rId2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12" algn="l" rtl="0" fontAlgn="base">
      <a:spcBef>
        <a:spcPct val="0"/>
      </a:spcBef>
      <a:spcAft>
        <a:spcPct val="0"/>
      </a:spcAft>
      <a:defRPr kern="1200">
        <a:solidFill>
          <a:schemeClr val="tx1"/>
        </a:solidFill>
        <a:latin typeface="Arial" charset="0"/>
        <a:ea typeface="+mn-ea"/>
        <a:cs typeface="Arial" charset="0"/>
      </a:defRPr>
    </a:lvl2pPr>
    <a:lvl3pPr marL="914224" algn="l" rtl="0" fontAlgn="base">
      <a:spcBef>
        <a:spcPct val="0"/>
      </a:spcBef>
      <a:spcAft>
        <a:spcPct val="0"/>
      </a:spcAft>
      <a:defRPr kern="1200">
        <a:solidFill>
          <a:schemeClr val="tx1"/>
        </a:solidFill>
        <a:latin typeface="Arial" charset="0"/>
        <a:ea typeface="+mn-ea"/>
        <a:cs typeface="Arial" charset="0"/>
      </a:defRPr>
    </a:lvl3pPr>
    <a:lvl4pPr marL="1371337" algn="l" rtl="0" fontAlgn="base">
      <a:spcBef>
        <a:spcPct val="0"/>
      </a:spcBef>
      <a:spcAft>
        <a:spcPct val="0"/>
      </a:spcAft>
      <a:defRPr kern="1200">
        <a:solidFill>
          <a:schemeClr val="tx1"/>
        </a:solidFill>
        <a:latin typeface="Arial" charset="0"/>
        <a:ea typeface="+mn-ea"/>
        <a:cs typeface="Arial" charset="0"/>
      </a:defRPr>
    </a:lvl4pPr>
    <a:lvl5pPr marL="1828449" algn="l" rtl="0" fontAlgn="base">
      <a:spcBef>
        <a:spcPct val="0"/>
      </a:spcBef>
      <a:spcAft>
        <a:spcPct val="0"/>
      </a:spcAft>
      <a:defRPr kern="1200">
        <a:solidFill>
          <a:schemeClr val="tx1"/>
        </a:solidFill>
        <a:latin typeface="Arial" charset="0"/>
        <a:ea typeface="+mn-ea"/>
        <a:cs typeface="Arial" charset="0"/>
      </a:defRPr>
    </a:lvl5pPr>
    <a:lvl6pPr marL="2285561" algn="l" defTabSz="914224" rtl="0" eaLnBrk="1" latinLnBrk="0" hangingPunct="1">
      <a:defRPr kern="1200">
        <a:solidFill>
          <a:schemeClr val="tx1"/>
        </a:solidFill>
        <a:latin typeface="Arial" charset="0"/>
        <a:ea typeface="+mn-ea"/>
        <a:cs typeface="Arial" charset="0"/>
      </a:defRPr>
    </a:lvl6pPr>
    <a:lvl7pPr marL="2742672" algn="l" defTabSz="914224" rtl="0" eaLnBrk="1" latinLnBrk="0" hangingPunct="1">
      <a:defRPr kern="1200">
        <a:solidFill>
          <a:schemeClr val="tx1"/>
        </a:solidFill>
        <a:latin typeface="Arial" charset="0"/>
        <a:ea typeface="+mn-ea"/>
        <a:cs typeface="Arial" charset="0"/>
      </a:defRPr>
    </a:lvl7pPr>
    <a:lvl8pPr marL="3199786" algn="l" defTabSz="914224" rtl="0" eaLnBrk="1" latinLnBrk="0" hangingPunct="1">
      <a:defRPr kern="1200">
        <a:solidFill>
          <a:schemeClr val="tx1"/>
        </a:solidFill>
        <a:latin typeface="Arial" charset="0"/>
        <a:ea typeface="+mn-ea"/>
        <a:cs typeface="Arial" charset="0"/>
      </a:defRPr>
    </a:lvl8pPr>
    <a:lvl9pPr marL="3656898" algn="l" defTabSz="91422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8B"/>
    <a:srgbClr val="0F100A"/>
    <a:srgbClr val="EFEDAB"/>
    <a:srgbClr val="FFFF99"/>
    <a:srgbClr val="66FFFF"/>
    <a:srgbClr val="FFCC66"/>
    <a:srgbClr val="8E9E9A"/>
    <a:srgbClr val="448688"/>
    <a:srgbClr val="336699"/>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56" y="120"/>
      </p:cViewPr>
      <p:guideLst>
        <p:guide orient="horz" pos="162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2B5C66-04E1-4678-9FCC-B7285EB777D7}" type="datetimeFigureOut">
              <a:rPr lang="en-US"/>
              <a:pPr>
                <a:defRPr/>
              </a:pPr>
              <a:t>11/13/2022</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0DEF340-FD63-4935-A2A0-87515B7BB13A}" type="slidenum">
              <a:rPr lang="en-AU"/>
              <a:pPr>
                <a:defRPr/>
              </a:pPr>
              <a:t>‹#›</a:t>
            </a:fld>
            <a:endParaRPr lang="en-AU"/>
          </a:p>
        </p:txBody>
      </p:sp>
    </p:spTree>
    <p:extLst>
      <p:ext uri="{BB962C8B-B14F-4D97-AF65-F5344CB8AC3E}">
        <p14:creationId xmlns:p14="http://schemas.microsoft.com/office/powerpoint/2010/main" val="9488376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12" algn="l" rtl="0" fontAlgn="base">
      <a:spcBef>
        <a:spcPct val="30000"/>
      </a:spcBef>
      <a:spcAft>
        <a:spcPct val="0"/>
      </a:spcAft>
      <a:defRPr sz="1200" kern="1200">
        <a:solidFill>
          <a:schemeClr val="tx1"/>
        </a:solidFill>
        <a:latin typeface="+mn-lt"/>
        <a:ea typeface="+mn-ea"/>
        <a:cs typeface="+mn-cs"/>
      </a:defRPr>
    </a:lvl2pPr>
    <a:lvl3pPr marL="914224" algn="l" rtl="0" fontAlgn="base">
      <a:spcBef>
        <a:spcPct val="30000"/>
      </a:spcBef>
      <a:spcAft>
        <a:spcPct val="0"/>
      </a:spcAft>
      <a:defRPr sz="1200" kern="1200">
        <a:solidFill>
          <a:schemeClr val="tx1"/>
        </a:solidFill>
        <a:latin typeface="+mn-lt"/>
        <a:ea typeface="+mn-ea"/>
        <a:cs typeface="+mn-cs"/>
      </a:defRPr>
    </a:lvl3pPr>
    <a:lvl4pPr marL="1371337" algn="l" rtl="0" fontAlgn="base">
      <a:spcBef>
        <a:spcPct val="30000"/>
      </a:spcBef>
      <a:spcAft>
        <a:spcPct val="0"/>
      </a:spcAft>
      <a:defRPr sz="1200" kern="1200">
        <a:solidFill>
          <a:schemeClr val="tx1"/>
        </a:solidFill>
        <a:latin typeface="+mn-lt"/>
        <a:ea typeface="+mn-ea"/>
        <a:cs typeface="+mn-cs"/>
      </a:defRPr>
    </a:lvl4pPr>
    <a:lvl5pPr marL="1828449" algn="l" rtl="0" fontAlgn="base">
      <a:spcBef>
        <a:spcPct val="30000"/>
      </a:spcBef>
      <a:spcAft>
        <a:spcPct val="0"/>
      </a:spcAft>
      <a:defRPr sz="1200" kern="1200">
        <a:solidFill>
          <a:schemeClr val="tx1"/>
        </a:solidFill>
        <a:latin typeface="+mn-lt"/>
        <a:ea typeface="+mn-ea"/>
        <a:cs typeface="+mn-cs"/>
      </a:defRPr>
    </a:lvl5pPr>
    <a:lvl6pPr marL="2285561" algn="l" defTabSz="914224" rtl="0" eaLnBrk="1" latinLnBrk="0" hangingPunct="1">
      <a:defRPr sz="1200" kern="1200">
        <a:solidFill>
          <a:schemeClr val="tx1"/>
        </a:solidFill>
        <a:latin typeface="+mn-lt"/>
        <a:ea typeface="+mn-ea"/>
        <a:cs typeface="+mn-cs"/>
      </a:defRPr>
    </a:lvl6pPr>
    <a:lvl7pPr marL="2742672" algn="l" defTabSz="914224" rtl="0" eaLnBrk="1" latinLnBrk="0" hangingPunct="1">
      <a:defRPr sz="1200" kern="1200">
        <a:solidFill>
          <a:schemeClr val="tx1"/>
        </a:solidFill>
        <a:latin typeface="+mn-lt"/>
        <a:ea typeface="+mn-ea"/>
        <a:cs typeface="+mn-cs"/>
      </a:defRPr>
    </a:lvl7pPr>
    <a:lvl8pPr marL="3199786" algn="l" defTabSz="914224" rtl="0" eaLnBrk="1" latinLnBrk="0" hangingPunct="1">
      <a:defRPr sz="1200" kern="1200">
        <a:solidFill>
          <a:schemeClr val="tx1"/>
        </a:solidFill>
        <a:latin typeface="+mn-lt"/>
        <a:ea typeface="+mn-ea"/>
        <a:cs typeface="+mn-cs"/>
      </a:defRPr>
    </a:lvl8pPr>
    <a:lvl9pPr marL="3656898" algn="l" defTabSz="91422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1" y="2914651"/>
            <a:ext cx="6400800" cy="1314450"/>
          </a:xfrm>
        </p:spPr>
        <p:txBody>
          <a:bodyPr/>
          <a:lstStyle>
            <a:lvl1pPr marL="0" indent="0" algn="ctr">
              <a:buNone/>
              <a:defRPr>
                <a:solidFill>
                  <a:schemeClr val="tx1">
                    <a:tint val="75000"/>
                  </a:schemeClr>
                </a:solidFill>
              </a:defRPr>
            </a:lvl1pPr>
            <a:lvl2pPr marL="240024" indent="0" algn="ctr">
              <a:buNone/>
              <a:defRPr>
                <a:solidFill>
                  <a:schemeClr val="tx1">
                    <a:tint val="75000"/>
                  </a:schemeClr>
                </a:solidFill>
              </a:defRPr>
            </a:lvl2pPr>
            <a:lvl3pPr marL="480048" indent="0" algn="ctr">
              <a:buNone/>
              <a:defRPr>
                <a:solidFill>
                  <a:schemeClr val="tx1">
                    <a:tint val="75000"/>
                  </a:schemeClr>
                </a:solidFill>
              </a:defRPr>
            </a:lvl3pPr>
            <a:lvl4pPr marL="720073" indent="0" algn="ctr">
              <a:buNone/>
              <a:defRPr>
                <a:solidFill>
                  <a:schemeClr val="tx1">
                    <a:tint val="75000"/>
                  </a:schemeClr>
                </a:solidFill>
              </a:defRPr>
            </a:lvl4pPr>
            <a:lvl5pPr marL="960096" indent="0" algn="ctr">
              <a:buNone/>
              <a:defRPr>
                <a:solidFill>
                  <a:schemeClr val="tx1">
                    <a:tint val="75000"/>
                  </a:schemeClr>
                </a:solidFill>
              </a:defRPr>
            </a:lvl5pPr>
            <a:lvl6pPr marL="1200120" indent="0" algn="ctr">
              <a:buNone/>
              <a:defRPr>
                <a:solidFill>
                  <a:schemeClr val="tx1">
                    <a:tint val="75000"/>
                  </a:schemeClr>
                </a:solidFill>
              </a:defRPr>
            </a:lvl6pPr>
            <a:lvl7pPr marL="1440144" indent="0" algn="ctr">
              <a:buNone/>
              <a:defRPr>
                <a:solidFill>
                  <a:schemeClr val="tx1">
                    <a:tint val="75000"/>
                  </a:schemeClr>
                </a:solidFill>
              </a:defRPr>
            </a:lvl7pPr>
            <a:lvl8pPr marL="1680168" indent="0" algn="ctr">
              <a:buNone/>
              <a:defRPr>
                <a:solidFill>
                  <a:schemeClr val="tx1">
                    <a:tint val="75000"/>
                  </a:schemeClr>
                </a:solidFill>
              </a:defRPr>
            </a:lvl8pPr>
            <a:lvl9pPr marL="1920192"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020A4FFC-CC0B-4BF8-A933-DC4728D6CAB9}" type="datetimeFigureOut">
              <a:rPr lang="en-US"/>
              <a:pPr>
                <a:defRPr/>
              </a:pPr>
              <a:t>11/13/2022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27A113D-F52D-47AE-9402-B234E0A7FD9B}"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029AFA23-5513-4781-8D42-6C300B6F39A5}" type="datetimeFigureOut">
              <a:rPr lang="en-US"/>
              <a:pPr>
                <a:defRPr/>
              </a:pPr>
              <a:t>11/13/2022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6FC488F-6FBA-439C-9AFE-5ABD32F6598A}"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2"/>
            <a:ext cx="2057399"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1"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37E341A-020F-4860-B954-301EE5BBFA4D}" type="datetimeFigureOut">
              <a:rPr lang="en-US"/>
              <a:pPr>
                <a:defRPr/>
              </a:pPr>
              <a:t>11/13/2022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51E2364-23BC-4458-94AC-92EB7A38C802}"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7704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031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832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610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4890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0403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77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23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EE9E7E33-005B-4542-B08B-F3183B78A583}" type="datetimeFigureOut">
              <a:rPr lang="en-US"/>
              <a:pPr>
                <a:defRPr/>
              </a:pPr>
              <a:t>11/13/2022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C77B6DB-2FAC-4D66-89A0-0F64BF22F2F5}"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880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63982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13243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304677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6304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91682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39974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9667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05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2100" b="1" cap="all"/>
            </a:lvl1pPr>
          </a:lstStyle>
          <a:p>
            <a:r>
              <a:rPr lang="en-US"/>
              <a:t>Click to edit Master title style</a:t>
            </a:r>
            <a:endParaRPr lang="en-AU"/>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050">
                <a:solidFill>
                  <a:schemeClr val="tx1">
                    <a:tint val="75000"/>
                  </a:schemeClr>
                </a:solidFill>
              </a:defRPr>
            </a:lvl1pPr>
            <a:lvl2pPr marL="240024" indent="0">
              <a:buNone/>
              <a:defRPr sz="945">
                <a:solidFill>
                  <a:schemeClr val="tx1">
                    <a:tint val="75000"/>
                  </a:schemeClr>
                </a:solidFill>
              </a:defRPr>
            </a:lvl2pPr>
            <a:lvl3pPr marL="480048" indent="0">
              <a:buNone/>
              <a:defRPr sz="840">
                <a:solidFill>
                  <a:schemeClr val="tx1">
                    <a:tint val="75000"/>
                  </a:schemeClr>
                </a:solidFill>
              </a:defRPr>
            </a:lvl3pPr>
            <a:lvl4pPr marL="720073" indent="0">
              <a:buNone/>
              <a:defRPr sz="735">
                <a:solidFill>
                  <a:schemeClr val="tx1">
                    <a:tint val="75000"/>
                  </a:schemeClr>
                </a:solidFill>
              </a:defRPr>
            </a:lvl4pPr>
            <a:lvl5pPr marL="960096" indent="0">
              <a:buNone/>
              <a:defRPr sz="735">
                <a:solidFill>
                  <a:schemeClr val="tx1">
                    <a:tint val="75000"/>
                  </a:schemeClr>
                </a:solidFill>
              </a:defRPr>
            </a:lvl5pPr>
            <a:lvl6pPr marL="1200120" indent="0">
              <a:buNone/>
              <a:defRPr sz="735">
                <a:solidFill>
                  <a:schemeClr val="tx1">
                    <a:tint val="75000"/>
                  </a:schemeClr>
                </a:solidFill>
              </a:defRPr>
            </a:lvl6pPr>
            <a:lvl7pPr marL="1440144" indent="0">
              <a:buNone/>
              <a:defRPr sz="735">
                <a:solidFill>
                  <a:schemeClr val="tx1">
                    <a:tint val="75000"/>
                  </a:schemeClr>
                </a:solidFill>
              </a:defRPr>
            </a:lvl7pPr>
            <a:lvl8pPr marL="1680168" indent="0">
              <a:buNone/>
              <a:defRPr sz="735">
                <a:solidFill>
                  <a:schemeClr val="tx1">
                    <a:tint val="75000"/>
                  </a:schemeClr>
                </a:solidFill>
              </a:defRPr>
            </a:lvl8pPr>
            <a:lvl9pPr marL="1920192" indent="0">
              <a:buNone/>
              <a:defRPr sz="7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242DE5-A7CD-48BA-AFF1-D6C331583B15}" type="datetimeFigureOut">
              <a:rPr lang="en-US"/>
              <a:pPr>
                <a:defRPr/>
              </a:pPr>
              <a:t>11/13/2022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52AF31D-D0FB-4B72-8F16-86ACCC654F12}"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3"/>
            <a:ext cx="4038601" cy="3394471"/>
          </a:xfrm>
        </p:spPr>
        <p:txBody>
          <a:bodyPr/>
          <a:lstStyle>
            <a:lvl1pPr>
              <a:defRPr sz="1470"/>
            </a:lvl1pPr>
            <a:lvl2pPr>
              <a:defRPr sz="1260"/>
            </a:lvl2pPr>
            <a:lvl3pPr>
              <a:defRPr sz="1050"/>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1" y="1200153"/>
            <a:ext cx="4038601" cy="3394471"/>
          </a:xfrm>
        </p:spPr>
        <p:txBody>
          <a:bodyPr/>
          <a:lstStyle>
            <a:lvl1pPr>
              <a:defRPr sz="1470"/>
            </a:lvl1pPr>
            <a:lvl2pPr>
              <a:defRPr sz="1260"/>
            </a:lvl2pPr>
            <a:lvl3pPr>
              <a:defRPr sz="1050"/>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5213A92E-C2BD-4771-B58A-F26ED34F0D04}" type="datetimeFigureOut">
              <a:rPr lang="en-US"/>
              <a:pPr>
                <a:defRPr/>
              </a:pPr>
              <a:t>11/13/2022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8210481-F9FF-45FE-A089-DD1D9864737F}"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1" y="1151337"/>
            <a:ext cx="4040188" cy="479821"/>
          </a:xfrm>
        </p:spPr>
        <p:txBody>
          <a:bodyPr anchor="b"/>
          <a:lstStyle>
            <a:lvl1pPr marL="0" indent="0">
              <a:buNone/>
              <a:defRPr sz="1260" b="1"/>
            </a:lvl1pPr>
            <a:lvl2pPr marL="240024" indent="0">
              <a:buNone/>
              <a:defRPr sz="1050" b="1"/>
            </a:lvl2pPr>
            <a:lvl3pPr marL="480048" indent="0">
              <a:buNone/>
              <a:defRPr sz="945" b="1"/>
            </a:lvl3pPr>
            <a:lvl4pPr marL="720073" indent="0">
              <a:buNone/>
              <a:defRPr sz="840" b="1"/>
            </a:lvl4pPr>
            <a:lvl5pPr marL="960096" indent="0">
              <a:buNone/>
              <a:defRPr sz="840" b="1"/>
            </a:lvl5pPr>
            <a:lvl6pPr marL="1200120" indent="0">
              <a:buNone/>
              <a:defRPr sz="840" b="1"/>
            </a:lvl6pPr>
            <a:lvl7pPr marL="1440144" indent="0">
              <a:buNone/>
              <a:defRPr sz="840" b="1"/>
            </a:lvl7pPr>
            <a:lvl8pPr marL="1680168" indent="0">
              <a:buNone/>
              <a:defRPr sz="840" b="1"/>
            </a:lvl8pPr>
            <a:lvl9pPr marL="1920192" indent="0">
              <a:buNone/>
              <a:defRPr sz="84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260"/>
            </a:lvl1pPr>
            <a:lvl2pPr>
              <a:defRPr sz="1050"/>
            </a:lvl2pPr>
            <a:lvl3pPr>
              <a:defRPr sz="945"/>
            </a:lvl3pPr>
            <a:lvl4pPr>
              <a:defRPr sz="840"/>
            </a:lvl4pPr>
            <a:lvl5pPr>
              <a:defRPr sz="840"/>
            </a:lvl5pPr>
            <a:lvl6pPr>
              <a:defRPr sz="840"/>
            </a:lvl6pPr>
            <a:lvl7pPr>
              <a:defRPr sz="840"/>
            </a:lvl7pPr>
            <a:lvl8pPr>
              <a:defRPr sz="840"/>
            </a:lvl8pPr>
            <a:lvl9pPr>
              <a:defRPr sz="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151337"/>
            <a:ext cx="4041775" cy="479821"/>
          </a:xfrm>
        </p:spPr>
        <p:txBody>
          <a:bodyPr anchor="b"/>
          <a:lstStyle>
            <a:lvl1pPr marL="0" indent="0">
              <a:buNone/>
              <a:defRPr sz="1260" b="1"/>
            </a:lvl1pPr>
            <a:lvl2pPr marL="240024" indent="0">
              <a:buNone/>
              <a:defRPr sz="1050" b="1"/>
            </a:lvl2pPr>
            <a:lvl3pPr marL="480048" indent="0">
              <a:buNone/>
              <a:defRPr sz="945" b="1"/>
            </a:lvl3pPr>
            <a:lvl4pPr marL="720073" indent="0">
              <a:buNone/>
              <a:defRPr sz="840" b="1"/>
            </a:lvl4pPr>
            <a:lvl5pPr marL="960096" indent="0">
              <a:buNone/>
              <a:defRPr sz="840" b="1"/>
            </a:lvl5pPr>
            <a:lvl6pPr marL="1200120" indent="0">
              <a:buNone/>
              <a:defRPr sz="840" b="1"/>
            </a:lvl6pPr>
            <a:lvl7pPr marL="1440144" indent="0">
              <a:buNone/>
              <a:defRPr sz="840" b="1"/>
            </a:lvl7pPr>
            <a:lvl8pPr marL="1680168" indent="0">
              <a:buNone/>
              <a:defRPr sz="840" b="1"/>
            </a:lvl8pPr>
            <a:lvl9pPr marL="1920192" indent="0">
              <a:buNone/>
              <a:defRPr sz="84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260"/>
            </a:lvl1pPr>
            <a:lvl2pPr>
              <a:defRPr sz="1050"/>
            </a:lvl2pPr>
            <a:lvl3pPr>
              <a:defRPr sz="945"/>
            </a:lvl3pPr>
            <a:lvl4pPr>
              <a:defRPr sz="840"/>
            </a:lvl4pPr>
            <a:lvl5pPr>
              <a:defRPr sz="840"/>
            </a:lvl5pPr>
            <a:lvl6pPr>
              <a:defRPr sz="840"/>
            </a:lvl6pPr>
            <a:lvl7pPr>
              <a:defRPr sz="840"/>
            </a:lvl7pPr>
            <a:lvl8pPr>
              <a:defRPr sz="840"/>
            </a:lvl8pPr>
            <a:lvl9pPr>
              <a:defRPr sz="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30839FF1-E0C4-4214-9BF7-91E1FF3E9834}" type="datetimeFigureOut">
              <a:rPr lang="en-US"/>
              <a:pPr>
                <a:defRPr/>
              </a:pPr>
              <a:t>11/13/2022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34A2ED6-F7F1-4DA4-8829-6B847C3AAB75}"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13FDC50-402B-4370-8DD3-456DD8522602}" type="datetimeFigureOut">
              <a:rPr lang="en-US"/>
              <a:pPr>
                <a:defRPr/>
              </a:pPr>
              <a:t>11/13/2022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9E321D5F-B8B1-4DF1-A37B-9CBF2408CD03}"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633EF3-8C4C-4FC2-8C0E-9540D8700AB6}" type="datetimeFigureOut">
              <a:rPr lang="en-US"/>
              <a:pPr>
                <a:defRPr/>
              </a:pPr>
              <a:t>11/13/2022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F1DD393-AF36-4690-8C70-E5F7D059619D}"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8"/>
            <a:ext cx="3008313" cy="871539"/>
          </a:xfrm>
        </p:spPr>
        <p:txBody>
          <a:bodyPr anchor="b"/>
          <a:lstStyle>
            <a:lvl1pPr algn="l">
              <a:defRPr sz="1050" b="1"/>
            </a:lvl1pPr>
          </a:lstStyle>
          <a:p>
            <a:r>
              <a:rPr lang="en-US"/>
              <a:t>Click to edit Master title style</a:t>
            </a:r>
            <a:endParaRPr lang="en-AU"/>
          </a:p>
        </p:txBody>
      </p:sp>
      <p:sp>
        <p:nvSpPr>
          <p:cNvPr id="3" name="Content Placeholder 2"/>
          <p:cNvSpPr>
            <a:spLocks noGrp="1"/>
          </p:cNvSpPr>
          <p:nvPr>
            <p:ph idx="1"/>
          </p:nvPr>
        </p:nvSpPr>
        <p:spPr>
          <a:xfrm>
            <a:off x="3575050" y="204791"/>
            <a:ext cx="5111750" cy="4389836"/>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4" y="1076329"/>
            <a:ext cx="3008313" cy="3518297"/>
          </a:xfrm>
        </p:spPr>
        <p:txBody>
          <a:bodyPr/>
          <a:lstStyle>
            <a:lvl1pPr marL="0" indent="0">
              <a:buNone/>
              <a:defRPr sz="735"/>
            </a:lvl1pPr>
            <a:lvl2pPr marL="240024" indent="0">
              <a:buNone/>
              <a:defRPr sz="630"/>
            </a:lvl2pPr>
            <a:lvl3pPr marL="480048" indent="0">
              <a:buNone/>
              <a:defRPr sz="525"/>
            </a:lvl3pPr>
            <a:lvl4pPr marL="720073" indent="0">
              <a:buNone/>
              <a:defRPr sz="472"/>
            </a:lvl4pPr>
            <a:lvl5pPr marL="960096" indent="0">
              <a:buNone/>
              <a:defRPr sz="472"/>
            </a:lvl5pPr>
            <a:lvl6pPr marL="1200120" indent="0">
              <a:buNone/>
              <a:defRPr sz="472"/>
            </a:lvl6pPr>
            <a:lvl7pPr marL="1440144" indent="0">
              <a:buNone/>
              <a:defRPr sz="472"/>
            </a:lvl7pPr>
            <a:lvl8pPr marL="1680168" indent="0">
              <a:buNone/>
              <a:defRPr sz="472"/>
            </a:lvl8pPr>
            <a:lvl9pPr marL="1920192" indent="0">
              <a:buNone/>
              <a:defRPr sz="47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3E3165-789D-4ECE-BB1D-112E22BAE17A}" type="datetimeFigureOut">
              <a:rPr lang="en-US"/>
              <a:pPr>
                <a:defRPr/>
              </a:pPr>
              <a:t>11/13/2022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3B3C23D-0935-4945-A84A-64BA57D021C4}"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05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1680"/>
            </a:lvl1pPr>
            <a:lvl2pPr marL="240024" indent="0">
              <a:buNone/>
              <a:defRPr sz="1470"/>
            </a:lvl2pPr>
            <a:lvl3pPr marL="480048" indent="0">
              <a:buNone/>
              <a:defRPr sz="1260"/>
            </a:lvl3pPr>
            <a:lvl4pPr marL="720073" indent="0">
              <a:buNone/>
              <a:defRPr sz="1050"/>
            </a:lvl4pPr>
            <a:lvl5pPr marL="960096" indent="0">
              <a:buNone/>
              <a:defRPr sz="1050"/>
            </a:lvl5pPr>
            <a:lvl6pPr marL="1200120" indent="0">
              <a:buNone/>
              <a:defRPr sz="1050"/>
            </a:lvl6pPr>
            <a:lvl7pPr marL="1440144" indent="0">
              <a:buNone/>
              <a:defRPr sz="1050"/>
            </a:lvl7pPr>
            <a:lvl8pPr marL="1680168" indent="0">
              <a:buNone/>
              <a:defRPr sz="1050"/>
            </a:lvl8pPr>
            <a:lvl9pPr marL="1920192" indent="0">
              <a:buNone/>
              <a:defRPr sz="1050"/>
            </a:lvl9pPr>
          </a:lstStyle>
          <a:p>
            <a:pPr lvl="0"/>
            <a:endParaRPr lang="en-AU"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735"/>
            </a:lvl1pPr>
            <a:lvl2pPr marL="240024" indent="0">
              <a:buNone/>
              <a:defRPr sz="630"/>
            </a:lvl2pPr>
            <a:lvl3pPr marL="480048" indent="0">
              <a:buNone/>
              <a:defRPr sz="525"/>
            </a:lvl3pPr>
            <a:lvl4pPr marL="720073" indent="0">
              <a:buNone/>
              <a:defRPr sz="472"/>
            </a:lvl4pPr>
            <a:lvl5pPr marL="960096" indent="0">
              <a:buNone/>
              <a:defRPr sz="472"/>
            </a:lvl5pPr>
            <a:lvl6pPr marL="1200120" indent="0">
              <a:buNone/>
              <a:defRPr sz="472"/>
            </a:lvl6pPr>
            <a:lvl7pPr marL="1440144" indent="0">
              <a:buNone/>
              <a:defRPr sz="472"/>
            </a:lvl7pPr>
            <a:lvl8pPr marL="1680168" indent="0">
              <a:buNone/>
              <a:defRPr sz="472"/>
            </a:lvl8pPr>
            <a:lvl9pPr marL="1920192" indent="0">
              <a:buNone/>
              <a:defRPr sz="47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E03475-35D2-447D-89AD-3566C8A57992}" type="datetimeFigureOut">
              <a:rPr lang="en-US"/>
              <a:pPr>
                <a:defRPr/>
              </a:pPr>
              <a:t>11/13/2022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6A326B9-5821-4814-A91E-44998628C5BB}"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1" y="1200153"/>
            <a:ext cx="8229600" cy="33944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1" y="4767267"/>
            <a:ext cx="2133600" cy="273844"/>
          </a:xfrm>
          <a:prstGeom prst="rect">
            <a:avLst/>
          </a:prstGeom>
        </p:spPr>
        <p:txBody>
          <a:bodyPr vert="horz" lIns="91440" tIns="45720" rIns="91440" bIns="45720" rtlCol="0" anchor="ctr"/>
          <a:lstStyle>
            <a:lvl1pPr algn="l" fontAlgn="auto">
              <a:spcBef>
                <a:spcPts val="0"/>
              </a:spcBef>
              <a:spcAft>
                <a:spcPts val="0"/>
              </a:spcAft>
              <a:defRPr sz="630" smtClean="0">
                <a:solidFill>
                  <a:schemeClr val="tx1">
                    <a:tint val="75000"/>
                  </a:schemeClr>
                </a:solidFill>
                <a:latin typeface="+mn-lt"/>
                <a:cs typeface="+mn-cs"/>
              </a:defRPr>
            </a:lvl1pPr>
          </a:lstStyle>
          <a:p>
            <a:pPr>
              <a:defRPr/>
            </a:pPr>
            <a:fld id="{18973A78-EF01-4880-8B72-F7FB98FBD4E5}" type="datetimeFigureOut">
              <a:rPr lang="en-US"/>
              <a:pPr>
                <a:defRPr/>
              </a:pPr>
              <a:t>11/13/2022</a:t>
            </a:fld>
            <a:endParaRPr lang="en-AU"/>
          </a:p>
        </p:txBody>
      </p:sp>
      <p:sp>
        <p:nvSpPr>
          <p:cNvPr id="5" name="Footer Placeholder 4"/>
          <p:cNvSpPr>
            <a:spLocks noGrp="1"/>
          </p:cNvSpPr>
          <p:nvPr>
            <p:ph type="ftr" sz="quarter" idx="3"/>
          </p:nvPr>
        </p:nvSpPr>
        <p:spPr>
          <a:xfrm>
            <a:off x="3124201" y="4767267"/>
            <a:ext cx="2895599" cy="273844"/>
          </a:xfrm>
          <a:prstGeom prst="rect">
            <a:avLst/>
          </a:prstGeom>
        </p:spPr>
        <p:txBody>
          <a:bodyPr vert="horz" lIns="91440" tIns="45720" rIns="91440" bIns="45720" rtlCol="0" anchor="ctr"/>
          <a:lstStyle>
            <a:lvl1pPr algn="ctr" fontAlgn="auto">
              <a:spcBef>
                <a:spcPts val="0"/>
              </a:spcBef>
              <a:spcAft>
                <a:spcPts val="0"/>
              </a:spcAft>
              <a:defRPr sz="63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1" y="4767267"/>
            <a:ext cx="2133600" cy="273844"/>
          </a:xfrm>
          <a:prstGeom prst="rect">
            <a:avLst/>
          </a:prstGeom>
        </p:spPr>
        <p:txBody>
          <a:bodyPr vert="horz" lIns="91440" tIns="45720" rIns="91440" bIns="45720" rtlCol="0" anchor="ctr"/>
          <a:lstStyle>
            <a:lvl1pPr algn="r" fontAlgn="auto">
              <a:spcBef>
                <a:spcPts val="0"/>
              </a:spcBef>
              <a:spcAft>
                <a:spcPts val="0"/>
              </a:spcAft>
              <a:defRPr sz="630" smtClean="0">
                <a:solidFill>
                  <a:schemeClr val="tx1">
                    <a:tint val="75000"/>
                  </a:schemeClr>
                </a:solidFill>
                <a:latin typeface="+mn-lt"/>
                <a:cs typeface="+mn-cs"/>
              </a:defRPr>
            </a:lvl1pPr>
          </a:lstStyle>
          <a:p>
            <a:pPr>
              <a:defRPr/>
            </a:pPr>
            <a:fld id="{DFFF7ADD-0E38-4EC0-A6F9-01BC51935563}"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2310" kern="1200">
          <a:solidFill>
            <a:schemeClr val="tx1"/>
          </a:solidFill>
          <a:latin typeface="+mj-lt"/>
          <a:ea typeface="+mj-ea"/>
          <a:cs typeface="+mj-cs"/>
        </a:defRPr>
      </a:lvl1pPr>
      <a:lvl2pPr algn="ctr" rtl="0" fontAlgn="base">
        <a:spcBef>
          <a:spcPct val="0"/>
        </a:spcBef>
        <a:spcAft>
          <a:spcPct val="0"/>
        </a:spcAft>
        <a:defRPr sz="2310">
          <a:solidFill>
            <a:schemeClr val="tx1"/>
          </a:solidFill>
          <a:latin typeface="Calibri" pitchFamily="34" charset="0"/>
        </a:defRPr>
      </a:lvl2pPr>
      <a:lvl3pPr algn="ctr" rtl="0" fontAlgn="base">
        <a:spcBef>
          <a:spcPct val="0"/>
        </a:spcBef>
        <a:spcAft>
          <a:spcPct val="0"/>
        </a:spcAft>
        <a:defRPr sz="2310">
          <a:solidFill>
            <a:schemeClr val="tx1"/>
          </a:solidFill>
          <a:latin typeface="Calibri" pitchFamily="34" charset="0"/>
        </a:defRPr>
      </a:lvl3pPr>
      <a:lvl4pPr algn="ctr" rtl="0" fontAlgn="base">
        <a:spcBef>
          <a:spcPct val="0"/>
        </a:spcBef>
        <a:spcAft>
          <a:spcPct val="0"/>
        </a:spcAft>
        <a:defRPr sz="2310">
          <a:solidFill>
            <a:schemeClr val="tx1"/>
          </a:solidFill>
          <a:latin typeface="Calibri" pitchFamily="34" charset="0"/>
        </a:defRPr>
      </a:lvl4pPr>
      <a:lvl5pPr algn="ctr" rtl="0" fontAlgn="base">
        <a:spcBef>
          <a:spcPct val="0"/>
        </a:spcBef>
        <a:spcAft>
          <a:spcPct val="0"/>
        </a:spcAft>
        <a:defRPr sz="2310">
          <a:solidFill>
            <a:schemeClr val="tx1"/>
          </a:solidFill>
          <a:latin typeface="Calibri" pitchFamily="34" charset="0"/>
        </a:defRPr>
      </a:lvl5pPr>
      <a:lvl6pPr marL="240024" algn="ctr" rtl="0" fontAlgn="base">
        <a:spcBef>
          <a:spcPct val="0"/>
        </a:spcBef>
        <a:spcAft>
          <a:spcPct val="0"/>
        </a:spcAft>
        <a:defRPr sz="2310">
          <a:solidFill>
            <a:schemeClr val="tx1"/>
          </a:solidFill>
          <a:latin typeface="Calibri" pitchFamily="34" charset="0"/>
        </a:defRPr>
      </a:lvl6pPr>
      <a:lvl7pPr marL="480048" algn="ctr" rtl="0" fontAlgn="base">
        <a:spcBef>
          <a:spcPct val="0"/>
        </a:spcBef>
        <a:spcAft>
          <a:spcPct val="0"/>
        </a:spcAft>
        <a:defRPr sz="2310">
          <a:solidFill>
            <a:schemeClr val="tx1"/>
          </a:solidFill>
          <a:latin typeface="Calibri" pitchFamily="34" charset="0"/>
        </a:defRPr>
      </a:lvl7pPr>
      <a:lvl8pPr marL="720073" algn="ctr" rtl="0" fontAlgn="base">
        <a:spcBef>
          <a:spcPct val="0"/>
        </a:spcBef>
        <a:spcAft>
          <a:spcPct val="0"/>
        </a:spcAft>
        <a:defRPr sz="2310">
          <a:solidFill>
            <a:schemeClr val="tx1"/>
          </a:solidFill>
          <a:latin typeface="Calibri" pitchFamily="34" charset="0"/>
        </a:defRPr>
      </a:lvl8pPr>
      <a:lvl9pPr marL="960096" algn="ctr" rtl="0" fontAlgn="base">
        <a:spcBef>
          <a:spcPct val="0"/>
        </a:spcBef>
        <a:spcAft>
          <a:spcPct val="0"/>
        </a:spcAft>
        <a:defRPr sz="2310">
          <a:solidFill>
            <a:schemeClr val="tx1"/>
          </a:solidFill>
          <a:latin typeface="Calibri" pitchFamily="34" charset="0"/>
        </a:defRPr>
      </a:lvl9pPr>
    </p:titleStyle>
    <p:bodyStyle>
      <a:lvl1pPr marL="180018" indent="-180018" algn="l" rtl="0" fontAlgn="base">
        <a:spcBef>
          <a:spcPct val="20000"/>
        </a:spcBef>
        <a:spcAft>
          <a:spcPct val="0"/>
        </a:spcAft>
        <a:buFont typeface="Arial" charset="0"/>
        <a:buChar char="•"/>
        <a:defRPr sz="1680" kern="1200">
          <a:solidFill>
            <a:schemeClr val="tx1"/>
          </a:solidFill>
          <a:latin typeface="+mn-lt"/>
          <a:ea typeface="+mn-ea"/>
          <a:cs typeface="+mn-cs"/>
        </a:defRPr>
      </a:lvl1pPr>
      <a:lvl2pPr marL="390039" indent="-150016" algn="l" rtl="0" fontAlgn="base">
        <a:spcBef>
          <a:spcPct val="20000"/>
        </a:spcBef>
        <a:spcAft>
          <a:spcPct val="0"/>
        </a:spcAft>
        <a:buFont typeface="Arial" charset="0"/>
        <a:buChar char="–"/>
        <a:defRPr sz="1470" kern="1200">
          <a:solidFill>
            <a:schemeClr val="tx1"/>
          </a:solidFill>
          <a:latin typeface="+mn-lt"/>
          <a:ea typeface="+mn-ea"/>
          <a:cs typeface="+mn-cs"/>
        </a:defRPr>
      </a:lvl2pPr>
      <a:lvl3pPr marL="600060" indent="-120012" algn="l" rtl="0" fontAlgn="base">
        <a:spcBef>
          <a:spcPct val="20000"/>
        </a:spcBef>
        <a:spcAft>
          <a:spcPct val="0"/>
        </a:spcAft>
        <a:buFont typeface="Arial" charset="0"/>
        <a:buChar char="•"/>
        <a:defRPr sz="1260" kern="1200">
          <a:solidFill>
            <a:schemeClr val="tx1"/>
          </a:solidFill>
          <a:latin typeface="+mn-lt"/>
          <a:ea typeface="+mn-ea"/>
          <a:cs typeface="+mn-cs"/>
        </a:defRPr>
      </a:lvl3pPr>
      <a:lvl4pPr marL="840084" indent="-120012" algn="l" rtl="0" fontAlgn="base">
        <a:spcBef>
          <a:spcPct val="20000"/>
        </a:spcBef>
        <a:spcAft>
          <a:spcPct val="0"/>
        </a:spcAft>
        <a:buFont typeface="Arial" charset="0"/>
        <a:buChar char="–"/>
        <a:defRPr sz="1050" kern="1200">
          <a:solidFill>
            <a:schemeClr val="tx1"/>
          </a:solidFill>
          <a:latin typeface="+mn-lt"/>
          <a:ea typeface="+mn-ea"/>
          <a:cs typeface="+mn-cs"/>
        </a:defRPr>
      </a:lvl4pPr>
      <a:lvl5pPr marL="1080108" indent="-120012" algn="l" rtl="0" fontAlgn="base">
        <a:spcBef>
          <a:spcPct val="20000"/>
        </a:spcBef>
        <a:spcAft>
          <a:spcPct val="0"/>
        </a:spcAft>
        <a:buFont typeface="Arial" charset="0"/>
        <a:buChar char="»"/>
        <a:defRPr sz="1050" kern="1200">
          <a:solidFill>
            <a:schemeClr val="tx1"/>
          </a:solidFill>
          <a:latin typeface="+mn-lt"/>
          <a:ea typeface="+mn-ea"/>
          <a:cs typeface="+mn-cs"/>
        </a:defRPr>
      </a:lvl5pPr>
      <a:lvl6pPr marL="1320132"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6pPr>
      <a:lvl7pPr marL="1560157"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7pPr>
      <a:lvl8pPr marL="1800180"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8pPr>
      <a:lvl9pPr marL="2040204"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9pPr>
    </p:bodyStyle>
    <p:otherStyle>
      <a:defPPr>
        <a:defRPr lang="en-US"/>
      </a:defPPr>
      <a:lvl1pPr marL="0" algn="l" defTabSz="480048" rtl="0" eaLnBrk="1" latinLnBrk="0" hangingPunct="1">
        <a:defRPr sz="945" kern="1200">
          <a:solidFill>
            <a:schemeClr val="tx1"/>
          </a:solidFill>
          <a:latin typeface="+mn-lt"/>
          <a:ea typeface="+mn-ea"/>
          <a:cs typeface="+mn-cs"/>
        </a:defRPr>
      </a:lvl1pPr>
      <a:lvl2pPr marL="240024" algn="l" defTabSz="480048" rtl="0" eaLnBrk="1" latinLnBrk="0" hangingPunct="1">
        <a:defRPr sz="945" kern="1200">
          <a:solidFill>
            <a:schemeClr val="tx1"/>
          </a:solidFill>
          <a:latin typeface="+mn-lt"/>
          <a:ea typeface="+mn-ea"/>
          <a:cs typeface="+mn-cs"/>
        </a:defRPr>
      </a:lvl2pPr>
      <a:lvl3pPr marL="480048" algn="l" defTabSz="480048" rtl="0" eaLnBrk="1" latinLnBrk="0" hangingPunct="1">
        <a:defRPr sz="945" kern="1200">
          <a:solidFill>
            <a:schemeClr val="tx1"/>
          </a:solidFill>
          <a:latin typeface="+mn-lt"/>
          <a:ea typeface="+mn-ea"/>
          <a:cs typeface="+mn-cs"/>
        </a:defRPr>
      </a:lvl3pPr>
      <a:lvl4pPr marL="720073" algn="l" defTabSz="480048" rtl="0" eaLnBrk="1" latinLnBrk="0" hangingPunct="1">
        <a:defRPr sz="945" kern="1200">
          <a:solidFill>
            <a:schemeClr val="tx1"/>
          </a:solidFill>
          <a:latin typeface="+mn-lt"/>
          <a:ea typeface="+mn-ea"/>
          <a:cs typeface="+mn-cs"/>
        </a:defRPr>
      </a:lvl4pPr>
      <a:lvl5pPr marL="960096" algn="l" defTabSz="480048" rtl="0" eaLnBrk="1" latinLnBrk="0" hangingPunct="1">
        <a:defRPr sz="945" kern="1200">
          <a:solidFill>
            <a:schemeClr val="tx1"/>
          </a:solidFill>
          <a:latin typeface="+mn-lt"/>
          <a:ea typeface="+mn-ea"/>
          <a:cs typeface="+mn-cs"/>
        </a:defRPr>
      </a:lvl5pPr>
      <a:lvl6pPr marL="1200120" algn="l" defTabSz="480048" rtl="0" eaLnBrk="1" latinLnBrk="0" hangingPunct="1">
        <a:defRPr sz="945" kern="1200">
          <a:solidFill>
            <a:schemeClr val="tx1"/>
          </a:solidFill>
          <a:latin typeface="+mn-lt"/>
          <a:ea typeface="+mn-ea"/>
          <a:cs typeface="+mn-cs"/>
        </a:defRPr>
      </a:lvl6pPr>
      <a:lvl7pPr marL="1440144" algn="l" defTabSz="480048" rtl="0" eaLnBrk="1" latinLnBrk="0" hangingPunct="1">
        <a:defRPr sz="945" kern="1200">
          <a:solidFill>
            <a:schemeClr val="tx1"/>
          </a:solidFill>
          <a:latin typeface="+mn-lt"/>
          <a:ea typeface="+mn-ea"/>
          <a:cs typeface="+mn-cs"/>
        </a:defRPr>
      </a:lvl7pPr>
      <a:lvl8pPr marL="1680168" algn="l" defTabSz="480048" rtl="0" eaLnBrk="1" latinLnBrk="0" hangingPunct="1">
        <a:defRPr sz="945" kern="1200">
          <a:solidFill>
            <a:schemeClr val="tx1"/>
          </a:solidFill>
          <a:latin typeface="+mn-lt"/>
          <a:ea typeface="+mn-ea"/>
          <a:cs typeface="+mn-cs"/>
        </a:defRPr>
      </a:lvl8pPr>
      <a:lvl9pPr marL="1920192" algn="l" defTabSz="480048" rtl="0" eaLnBrk="1" latinLnBrk="0" hangingPunct="1">
        <a:defRPr sz="9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11/13/2022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5756161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a:t>
            </a:r>
            <a:r>
              <a:rPr lang="en-AU" sz="4500" b="1" dirty="0">
                <a:effectLst/>
                <a:latin typeface="Arial" panose="020B0604020202020204" pitchFamily="34" charset="0"/>
                <a:cs typeface="Arial" panose="020B0604020202020204" pitchFamily="34" charset="0"/>
              </a:rPr>
              <a:t>6:7-15 </a:t>
            </a:r>
            <a:r>
              <a:rPr lang="en-US" sz="4500" b="1" dirty="0">
                <a:effectLst/>
                <a:latin typeface="Arial" panose="020B0604020202020204" pitchFamily="34" charset="0"/>
                <a:cs typeface="Arial" panose="020B0604020202020204" pitchFamily="34" charset="0"/>
              </a:rPr>
              <a:t>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387370" y="805070"/>
            <a:ext cx="8451830" cy="4224233"/>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7</a:t>
            </a:r>
            <a:r>
              <a:rPr lang="en-US" sz="2400" dirty="0">
                <a:solidFill>
                  <a:srgbClr val="FFFF00"/>
                </a:solidFill>
                <a:latin typeface="Arial" panose="020B0604020202020204" pitchFamily="34" charset="0"/>
                <a:cs typeface="+mn-cs"/>
              </a:rPr>
              <a:t> </a:t>
            </a:r>
            <a:r>
              <a:rPr lang="en-AU" sz="2100" dirty="0">
                <a:solidFill>
                  <a:srgbClr val="FFFF00"/>
                </a:solidFill>
                <a:latin typeface="Arial" panose="020B0604020202020204" pitchFamily="34" charset="0"/>
                <a:cs typeface="+mn-cs"/>
              </a:rPr>
              <a:t>"And when you pray, do not heap up empty phrases as the Gentiles do, for they think that they will be heard for their many words. </a:t>
            </a:r>
            <a:r>
              <a:rPr lang="en-AU" sz="1350" dirty="0">
                <a:solidFill>
                  <a:srgbClr val="94D7E4">
                    <a:lumMod val="75000"/>
                  </a:srgbClr>
                </a:solidFill>
                <a:latin typeface="Arial" panose="020B0604020202020204" pitchFamily="34" charset="0"/>
                <a:cs typeface="Arial" panose="020B0604020202020204" pitchFamily="34" charset="0"/>
              </a:rPr>
              <a:t>8</a:t>
            </a:r>
            <a:r>
              <a:rPr lang="en-AU" sz="2100" dirty="0">
                <a:solidFill>
                  <a:srgbClr val="FFFF00"/>
                </a:solidFill>
                <a:latin typeface="Arial" panose="020B0604020202020204" pitchFamily="34" charset="0"/>
                <a:cs typeface="+mn-cs"/>
              </a:rPr>
              <a:t>Do not be like them, for your Father knows what you need before you ask him. </a:t>
            </a:r>
            <a:r>
              <a:rPr lang="en-AU" sz="1350" dirty="0">
                <a:solidFill>
                  <a:srgbClr val="94D7E4">
                    <a:lumMod val="75000"/>
                  </a:srgbClr>
                </a:solidFill>
                <a:latin typeface="Arial" panose="020B0604020202020204" pitchFamily="34" charset="0"/>
                <a:cs typeface="Arial" panose="020B0604020202020204" pitchFamily="34" charset="0"/>
              </a:rPr>
              <a:t>9</a:t>
            </a:r>
            <a:r>
              <a:rPr lang="en-AU" sz="2100" dirty="0">
                <a:solidFill>
                  <a:srgbClr val="FFFF00"/>
                </a:solidFill>
                <a:latin typeface="Arial" panose="020B0604020202020204" pitchFamily="34" charset="0"/>
                <a:cs typeface="+mn-cs"/>
              </a:rPr>
              <a:t>Pray then like this: "Our Father in heaven, hallowed be your name. </a:t>
            </a:r>
            <a:r>
              <a:rPr lang="en-AU" sz="1350" dirty="0">
                <a:solidFill>
                  <a:srgbClr val="94D7E4">
                    <a:lumMod val="75000"/>
                  </a:srgbClr>
                </a:solidFill>
                <a:latin typeface="Arial" panose="020B0604020202020204" pitchFamily="34" charset="0"/>
                <a:cs typeface="Arial" panose="020B0604020202020204" pitchFamily="34" charset="0"/>
              </a:rPr>
              <a:t>10</a:t>
            </a:r>
            <a:r>
              <a:rPr lang="en-AU" sz="2100" dirty="0">
                <a:solidFill>
                  <a:srgbClr val="FFFF00"/>
                </a:solidFill>
                <a:latin typeface="Arial" panose="020B0604020202020204" pitchFamily="34" charset="0"/>
                <a:cs typeface="+mn-cs"/>
              </a:rPr>
              <a:t>Your kingdom come, your will be done, on earth as it is in heaven. </a:t>
            </a:r>
            <a:r>
              <a:rPr lang="en-AU" sz="1350" dirty="0">
                <a:solidFill>
                  <a:srgbClr val="94D7E4">
                    <a:lumMod val="75000"/>
                  </a:srgbClr>
                </a:solidFill>
                <a:latin typeface="Arial" panose="020B0604020202020204" pitchFamily="34" charset="0"/>
                <a:cs typeface="Arial" panose="020B0604020202020204" pitchFamily="34" charset="0"/>
              </a:rPr>
              <a:t>11</a:t>
            </a:r>
            <a:r>
              <a:rPr lang="en-AU" sz="2100" dirty="0">
                <a:solidFill>
                  <a:srgbClr val="FFFF00"/>
                </a:solidFill>
                <a:latin typeface="Arial" panose="020B0604020202020204" pitchFamily="34" charset="0"/>
                <a:cs typeface="+mn-cs"/>
              </a:rPr>
              <a:t>Give us this day our daily bread, </a:t>
            </a:r>
            <a:r>
              <a:rPr lang="en-AU" sz="1350" dirty="0">
                <a:solidFill>
                  <a:srgbClr val="94D7E4">
                    <a:lumMod val="75000"/>
                  </a:srgbClr>
                </a:solidFill>
                <a:latin typeface="Arial" panose="020B0604020202020204" pitchFamily="34" charset="0"/>
                <a:cs typeface="Arial" panose="020B0604020202020204" pitchFamily="34" charset="0"/>
              </a:rPr>
              <a:t>12</a:t>
            </a:r>
            <a:r>
              <a:rPr lang="en-AU" sz="2100" dirty="0">
                <a:solidFill>
                  <a:srgbClr val="FFFF00"/>
                </a:solidFill>
                <a:latin typeface="Arial" panose="020B0604020202020204" pitchFamily="34" charset="0"/>
                <a:cs typeface="+mn-cs"/>
              </a:rPr>
              <a:t>and forgive us our debts, as we also have forgiven our debtors. </a:t>
            </a:r>
            <a:r>
              <a:rPr lang="en-AU" sz="1350" dirty="0">
                <a:solidFill>
                  <a:srgbClr val="94D7E4">
                    <a:lumMod val="75000"/>
                  </a:srgbClr>
                </a:solidFill>
                <a:latin typeface="Arial" panose="020B0604020202020204" pitchFamily="34" charset="0"/>
                <a:cs typeface="Arial" panose="020B0604020202020204" pitchFamily="34" charset="0"/>
              </a:rPr>
              <a:t>13</a:t>
            </a:r>
            <a:r>
              <a:rPr lang="en-AU" sz="2100" dirty="0">
                <a:solidFill>
                  <a:srgbClr val="FFFF00"/>
                </a:solidFill>
                <a:latin typeface="Arial" panose="020B0604020202020204" pitchFamily="34" charset="0"/>
                <a:cs typeface="+mn-cs"/>
              </a:rPr>
              <a:t>And lead us not into temptation, but deliver us from evil. </a:t>
            </a:r>
            <a:r>
              <a:rPr lang="en-AU" sz="1350" dirty="0">
                <a:solidFill>
                  <a:srgbClr val="94D7E4">
                    <a:lumMod val="75000"/>
                  </a:srgbClr>
                </a:solidFill>
                <a:latin typeface="Arial" panose="020B0604020202020204" pitchFamily="34" charset="0"/>
                <a:cs typeface="Arial" panose="020B0604020202020204" pitchFamily="34" charset="0"/>
              </a:rPr>
              <a:t>14</a:t>
            </a:r>
            <a:r>
              <a:rPr lang="en-AU" sz="2100" dirty="0">
                <a:solidFill>
                  <a:srgbClr val="FFFF00"/>
                </a:solidFill>
                <a:latin typeface="Arial" panose="020B0604020202020204" pitchFamily="34" charset="0"/>
                <a:cs typeface="+mn-cs"/>
              </a:rPr>
              <a:t>For if you forgive others their trespasses, your heavenly Father will also forgive you, </a:t>
            </a:r>
            <a:r>
              <a:rPr lang="en-AU" sz="1350" dirty="0">
                <a:solidFill>
                  <a:srgbClr val="94D7E4">
                    <a:lumMod val="75000"/>
                  </a:srgbClr>
                </a:solidFill>
                <a:latin typeface="Arial" panose="020B0604020202020204" pitchFamily="34" charset="0"/>
                <a:cs typeface="Arial" panose="020B0604020202020204" pitchFamily="34" charset="0"/>
              </a:rPr>
              <a:t>15</a:t>
            </a:r>
            <a:r>
              <a:rPr lang="en-AU" sz="2100" dirty="0">
                <a:solidFill>
                  <a:srgbClr val="FFFF00"/>
                </a:solidFill>
                <a:latin typeface="Arial" panose="020B0604020202020204" pitchFamily="34" charset="0"/>
                <a:cs typeface="+mn-cs"/>
              </a:rPr>
              <a:t>but if you do not forgive others their trespasses, neither will your Father forgive your trespasses. </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49543A-AE35-298A-F543-7B425914F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 y="0"/>
            <a:ext cx="9148936" cy="5143500"/>
          </a:xfrm>
          <a:prstGeom prst="rect">
            <a:avLst/>
          </a:prstGeom>
        </p:spPr>
      </p:pic>
      <p:sp>
        <p:nvSpPr>
          <p:cNvPr id="9" name="TextBox 8">
            <a:extLst>
              <a:ext uri="{FF2B5EF4-FFF2-40B4-BE49-F238E27FC236}">
                <a16:creationId xmlns:a16="http://schemas.microsoft.com/office/drawing/2014/main" id="{D0A91332-91FE-0942-2D08-392883022FCB}"/>
              </a:ext>
            </a:extLst>
          </p:cNvPr>
          <p:cNvSpPr txBox="1"/>
          <p:nvPr/>
        </p:nvSpPr>
        <p:spPr>
          <a:xfrm>
            <a:off x="1691680" y="195486"/>
            <a:ext cx="6048672" cy="769441"/>
          </a:xfrm>
          <a:prstGeom prst="rect">
            <a:avLst/>
          </a:prstGeom>
          <a:noFill/>
        </p:spPr>
        <p:txBody>
          <a:bodyPr wrap="square" rtlCol="0">
            <a:spAutoFit/>
          </a:bodyPr>
          <a:lstStyle/>
          <a:p>
            <a:r>
              <a:rPr lang="en-AU" sz="4400" b="1" dirty="0">
                <a:ln>
                  <a:solidFill>
                    <a:sysClr val="windowText" lastClr="000000"/>
                  </a:solidFill>
                </a:ln>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ll. Dependence in prayer</a:t>
            </a:r>
            <a:endParaRPr lang="en-AU" sz="4400" dirty="0">
              <a:ln>
                <a:solidFill>
                  <a:sysClr val="windowText" lastClr="000000"/>
                </a:solidFill>
              </a:ln>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0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2EB828-10DD-0742-5FE4-6CAD7FD48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4448" cy="6861674"/>
          </a:xfrm>
          <a:prstGeom prst="rect">
            <a:avLst/>
          </a:prstGeom>
        </p:spPr>
      </p:pic>
      <p:sp>
        <p:nvSpPr>
          <p:cNvPr id="2" name="TextBox 1">
            <a:extLst>
              <a:ext uri="{FF2B5EF4-FFF2-40B4-BE49-F238E27FC236}">
                <a16:creationId xmlns:a16="http://schemas.microsoft.com/office/drawing/2014/main" id="{06D3D592-D4D5-5F2F-ABB3-088DDA4E71B3}"/>
              </a:ext>
            </a:extLst>
          </p:cNvPr>
          <p:cNvSpPr txBox="1"/>
          <p:nvPr/>
        </p:nvSpPr>
        <p:spPr>
          <a:xfrm>
            <a:off x="971600" y="568515"/>
            <a:ext cx="3384376" cy="2862322"/>
          </a:xfrm>
          <a:prstGeom prst="rect">
            <a:avLst/>
          </a:prstGeom>
          <a:noFill/>
        </p:spPr>
        <p:txBody>
          <a:bodyPr wrap="square" rtlCol="0">
            <a:spAutoFit/>
          </a:bodyPr>
          <a:lstStyle/>
          <a:p>
            <a:pPr algn="ctr"/>
            <a:r>
              <a:rPr lang="en-AU" sz="60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Our physical needs</a:t>
            </a:r>
            <a:endParaRPr lang="en-AU" sz="6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38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4C5104-49DB-4CBA-7847-B0F3B6321D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56"/>
          <a:stretch/>
        </p:blipFill>
        <p:spPr>
          <a:xfrm>
            <a:off x="-24341" y="0"/>
            <a:ext cx="9168341" cy="5143500"/>
          </a:xfrm>
          <a:prstGeom prst="rect">
            <a:avLst/>
          </a:prstGeom>
          <a:ln>
            <a:noFill/>
          </a:ln>
          <a:effectLst>
            <a:softEdge rad="112500"/>
          </a:effectLst>
        </p:spPr>
      </p:pic>
      <p:sp>
        <p:nvSpPr>
          <p:cNvPr id="3" name="TextBox 2">
            <a:extLst>
              <a:ext uri="{FF2B5EF4-FFF2-40B4-BE49-F238E27FC236}">
                <a16:creationId xmlns:a16="http://schemas.microsoft.com/office/drawing/2014/main" id="{973EB5F9-1E1A-8D3F-4FCE-F8256068FD92}"/>
              </a:ext>
            </a:extLst>
          </p:cNvPr>
          <p:cNvSpPr txBox="1"/>
          <p:nvPr/>
        </p:nvSpPr>
        <p:spPr>
          <a:xfrm>
            <a:off x="971600" y="195486"/>
            <a:ext cx="7200800" cy="1015663"/>
          </a:xfrm>
          <a:prstGeom prst="rect">
            <a:avLst/>
          </a:prstGeom>
          <a:noFill/>
        </p:spPr>
        <p:txBody>
          <a:bodyPr wrap="square" rtlCol="0">
            <a:spAutoFit/>
          </a:bodyPr>
          <a:lstStyle/>
          <a:p>
            <a:pPr algn="ctr"/>
            <a:r>
              <a:rPr lang="en-AU" sz="60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Our pardon</a:t>
            </a:r>
            <a:endParaRPr lang="en-AU" sz="6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72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DC2155-6740-6F1C-D0C2-8B7E6E20DE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800"/>
          <a:stretch/>
        </p:blipFill>
        <p:spPr>
          <a:xfrm>
            <a:off x="0" y="0"/>
            <a:ext cx="9143999" cy="5143500"/>
          </a:xfrm>
          <a:prstGeom prst="rect">
            <a:avLst/>
          </a:prstGeom>
        </p:spPr>
      </p:pic>
      <p:sp>
        <p:nvSpPr>
          <p:cNvPr id="3" name="TextBox 2">
            <a:extLst>
              <a:ext uri="{FF2B5EF4-FFF2-40B4-BE49-F238E27FC236}">
                <a16:creationId xmlns:a16="http://schemas.microsoft.com/office/drawing/2014/main" id="{973EB5F9-1E1A-8D3F-4FCE-F8256068FD92}"/>
              </a:ext>
            </a:extLst>
          </p:cNvPr>
          <p:cNvSpPr txBox="1"/>
          <p:nvPr/>
        </p:nvSpPr>
        <p:spPr>
          <a:xfrm>
            <a:off x="971600" y="123478"/>
            <a:ext cx="7200800" cy="1015663"/>
          </a:xfrm>
          <a:prstGeom prst="rect">
            <a:avLst/>
          </a:prstGeom>
          <a:noFill/>
        </p:spPr>
        <p:txBody>
          <a:bodyPr wrap="square" rtlCol="0">
            <a:spAutoFit/>
          </a:bodyPr>
          <a:lstStyle/>
          <a:p>
            <a:pPr algn="ctr"/>
            <a:r>
              <a:rPr lang="en-AU" sz="60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Our protection</a:t>
            </a:r>
            <a:endParaRPr lang="en-AU" sz="6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50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034C-3399-8AB1-8490-ED55899D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3" name="Rectangle 2">
            <a:extLst>
              <a:ext uri="{FF2B5EF4-FFF2-40B4-BE49-F238E27FC236}">
                <a16:creationId xmlns:a16="http://schemas.microsoft.com/office/drawing/2014/main" id="{4B7B7E23-FA0F-7E41-4472-CAC1A7A779DE}"/>
              </a:ext>
            </a:extLst>
          </p:cNvPr>
          <p:cNvSpPr/>
          <p:nvPr/>
        </p:nvSpPr>
        <p:spPr>
          <a:xfrm>
            <a:off x="395536" y="267494"/>
            <a:ext cx="8579528" cy="1311513"/>
          </a:xfrm>
          <a:prstGeom prst="rect">
            <a:avLst/>
          </a:prstGeom>
          <a:noFill/>
        </p:spPr>
        <p:txBody>
          <a:bodyPr wrap="none" lIns="91440" tIns="45720" rIns="91440" bIns="45720">
            <a:spAutoFit/>
          </a:bodyPr>
          <a:lstStyle/>
          <a:p>
            <a:pPr>
              <a:spcBef>
                <a:spcPts val="0"/>
              </a:spcBef>
              <a:spcAft>
                <a:spcPts val="0"/>
              </a:spcAft>
            </a:pPr>
            <a:r>
              <a:rPr lang="en-AU" sz="4400" b="1" spc="50" dirty="0">
                <a:ln w="0">
                  <a:solidFill>
                    <a:sysClr val="windowText" lastClr="000000"/>
                  </a:solidFill>
                </a:ln>
                <a:solidFill>
                  <a:srgbClr val="66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 Loving God with our possessions</a:t>
            </a:r>
          </a:p>
          <a:p>
            <a:pPr>
              <a:lnSpc>
                <a:spcPct val="107000"/>
              </a:lnSpc>
              <a:spcBef>
                <a:spcPts val="300"/>
              </a:spcBef>
              <a:spcAft>
                <a:spcPts val="800"/>
              </a:spcAft>
            </a:pPr>
            <a:r>
              <a:rPr lang="en-AU" sz="3200" i="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(verses 19-34)</a:t>
            </a:r>
            <a:endParaRPr lang="en-AU" sz="3200"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C8C2F1-4D65-DFA7-B402-3BB3DF573D69}"/>
              </a:ext>
            </a:extLst>
          </p:cNvPr>
          <p:cNvSpPr txBox="1"/>
          <p:nvPr/>
        </p:nvSpPr>
        <p:spPr>
          <a:xfrm>
            <a:off x="611560" y="1923678"/>
            <a:ext cx="5040560" cy="2330638"/>
          </a:xfrm>
          <a:prstGeom prst="rect">
            <a:avLst/>
          </a:prstGeom>
          <a:noFill/>
        </p:spPr>
        <p:txBody>
          <a:bodyPr wrap="square" rtlCol="0">
            <a:spAutoFit/>
          </a:bodyPr>
          <a:lstStyle/>
          <a:p>
            <a:pPr>
              <a:lnSpc>
                <a:spcPct val="107000"/>
              </a:lnSpc>
              <a:spcBef>
                <a:spcPts val="400"/>
              </a:spcBef>
              <a:spcAft>
                <a:spcPts val="800"/>
              </a:spcAft>
            </a:pPr>
            <a:r>
              <a:rPr lang="en-AU"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key principle of the rest of chapter 6 is v.21 </a:t>
            </a:r>
          </a:p>
          <a:p>
            <a:pPr>
              <a:lnSpc>
                <a:spcPct val="107000"/>
              </a:lnSpc>
              <a:spcBef>
                <a:spcPts val="400"/>
              </a:spcBef>
              <a:spcAft>
                <a:spcPts val="800"/>
              </a:spcAft>
            </a:pPr>
            <a:r>
              <a:rPr lang="en-AU"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"where your treasure is, there your heart will be also"</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69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21360D-BAA5-5421-F2A8-58A86BEAB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5715000"/>
          </a:xfrm>
          <a:prstGeom prst="rect">
            <a:avLst/>
          </a:prstGeom>
        </p:spPr>
      </p:pic>
      <p:sp>
        <p:nvSpPr>
          <p:cNvPr id="3" name="TextBox 2">
            <a:extLst>
              <a:ext uri="{FF2B5EF4-FFF2-40B4-BE49-F238E27FC236}">
                <a16:creationId xmlns:a16="http://schemas.microsoft.com/office/drawing/2014/main" id="{CFD2DB93-98EB-6308-25F4-FC2D2CAD0F3E}"/>
              </a:ext>
            </a:extLst>
          </p:cNvPr>
          <p:cNvSpPr txBox="1"/>
          <p:nvPr/>
        </p:nvSpPr>
        <p:spPr>
          <a:xfrm>
            <a:off x="755576" y="483518"/>
            <a:ext cx="7560840" cy="769441"/>
          </a:xfrm>
          <a:prstGeom prst="rect">
            <a:avLst/>
          </a:prstGeom>
          <a:noFill/>
        </p:spPr>
        <p:txBody>
          <a:bodyPr wrap="square" rtlCol="0">
            <a:spAutoFit/>
          </a:bodyPr>
          <a:lstStyle/>
          <a:p>
            <a:r>
              <a:rPr lang="en-AU" sz="4400" b="1" dirty="0">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Our commitment in loving Him</a:t>
            </a:r>
            <a:endParaRPr lang="en-AU" sz="4400" dirty="0">
              <a:solidFill>
                <a:srgbClr val="FFC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1683BC3-38DE-9C9A-0B57-18310B99CFA2}"/>
              </a:ext>
            </a:extLst>
          </p:cNvPr>
          <p:cNvSpPr txBox="1"/>
          <p:nvPr/>
        </p:nvSpPr>
        <p:spPr>
          <a:xfrm>
            <a:off x="467544" y="1347614"/>
            <a:ext cx="7560840" cy="1754326"/>
          </a:xfrm>
          <a:prstGeom prst="rect">
            <a:avLst/>
          </a:prstGeom>
          <a:noFill/>
        </p:spPr>
        <p:txBody>
          <a:bodyPr wrap="square" rtlCol="0">
            <a:spAutoFit/>
          </a:bodyPr>
          <a:lstStyle/>
          <a:p>
            <a:r>
              <a:rPr lang="en-AU"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v. 19</a:t>
            </a:r>
            <a:r>
              <a:rPr lang="en-AU" sz="36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"Do not lay up for </a:t>
            </a:r>
          </a:p>
          <a:p>
            <a:r>
              <a:rPr lang="en-AU" sz="36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yourselves treasures </a:t>
            </a:r>
          </a:p>
          <a:p>
            <a:r>
              <a:rPr lang="en-AU" sz="36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on earth"</a:t>
            </a:r>
            <a:endParaRPr lang="en-AU"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1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y_More__Stuff_Day_1_8.jpg">
            <a:extLst>
              <a:ext uri="{FF2B5EF4-FFF2-40B4-BE49-F238E27FC236}">
                <a16:creationId xmlns:a16="http://schemas.microsoft.com/office/drawing/2014/main" id="{475B5FD7-722C-1184-82C4-1C06B472477C}"/>
              </a:ext>
            </a:extLst>
          </p:cNvPr>
          <p:cNvPicPr>
            <a:picLocks noChangeAspect="1"/>
          </p:cNvPicPr>
          <p:nvPr/>
        </p:nvPicPr>
        <p:blipFill rotWithShape="1">
          <a:blip r:embed="rId2">
            <a:extLst>
              <a:ext uri="{28A0092B-C50C-407E-A947-70E740481C1C}">
                <a14:useLocalDpi xmlns:a14="http://schemas.microsoft.com/office/drawing/2010/main" val="0"/>
              </a:ext>
            </a:extLst>
          </a:blip>
          <a:srcRect t="5623" r="15350" b="9963"/>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B5BBEC-F102-F029-F7AC-02AD24954433}"/>
              </a:ext>
            </a:extLst>
          </p:cNvPr>
          <p:cNvSpPr txBox="1"/>
          <p:nvPr/>
        </p:nvSpPr>
        <p:spPr>
          <a:xfrm>
            <a:off x="827584" y="195486"/>
            <a:ext cx="4654062" cy="3112070"/>
          </a:xfrm>
          <a:prstGeom prst="rect">
            <a:avLst/>
          </a:prstGeom>
          <a:noFill/>
        </p:spPr>
        <p:txBody>
          <a:bodyPr wrap="square">
            <a:spAutoFit/>
          </a:bodyPr>
          <a:lstStyle/>
          <a:p>
            <a:pPr algn="ctr">
              <a:lnSpc>
                <a:spcPct val="107000"/>
              </a:lnSpc>
              <a:spcBef>
                <a:spcPts val="400"/>
              </a:spcBef>
              <a:spcAft>
                <a:spcPts val="800"/>
              </a:spcAft>
            </a:pPr>
            <a:r>
              <a:rPr lang="en-AU" sz="44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Either we are servants of God </a:t>
            </a:r>
          </a:p>
          <a:p>
            <a:pPr algn="ctr">
              <a:lnSpc>
                <a:spcPct val="107000"/>
              </a:lnSpc>
              <a:spcBef>
                <a:spcPts val="400"/>
              </a:spcBef>
              <a:spcAft>
                <a:spcPts val="800"/>
              </a:spcAft>
            </a:pPr>
            <a:r>
              <a:rPr lang="en-AU" sz="44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or servants of materialism</a:t>
            </a:r>
            <a:endParaRPr lang="en-AU" sz="3600"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53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A478EB-0E92-8B3D-6A84-65AA409D000A}"/>
              </a:ext>
            </a:extLst>
          </p:cNvPr>
          <p:cNvPicPr>
            <a:picLocks noChangeAspect="1"/>
          </p:cNvPicPr>
          <p:nvPr/>
        </p:nvPicPr>
        <p:blipFill rotWithShape="1">
          <a:blip r:embed="rId2">
            <a:extLst>
              <a:ext uri="{28A0092B-C50C-407E-A947-70E740481C1C}">
                <a14:useLocalDpi xmlns:a14="http://schemas.microsoft.com/office/drawing/2010/main" val="0"/>
              </a:ext>
            </a:extLst>
          </a:blip>
          <a:srcRect b="22001"/>
          <a:stretch/>
        </p:blipFill>
        <p:spPr>
          <a:xfrm>
            <a:off x="0" y="-1"/>
            <a:ext cx="9144000" cy="5138789"/>
          </a:xfrm>
          <a:prstGeom prst="rect">
            <a:avLst/>
          </a:prstGeom>
        </p:spPr>
      </p:pic>
      <p:sp>
        <p:nvSpPr>
          <p:cNvPr id="7" name="TextBox 6">
            <a:extLst>
              <a:ext uri="{FF2B5EF4-FFF2-40B4-BE49-F238E27FC236}">
                <a16:creationId xmlns:a16="http://schemas.microsoft.com/office/drawing/2014/main" id="{9074B418-E1B9-2166-5AFE-10A5B2147714}"/>
              </a:ext>
            </a:extLst>
          </p:cNvPr>
          <p:cNvSpPr txBox="1"/>
          <p:nvPr/>
        </p:nvSpPr>
        <p:spPr>
          <a:xfrm>
            <a:off x="539552" y="0"/>
            <a:ext cx="8280920" cy="830997"/>
          </a:xfrm>
          <a:prstGeom prst="rect">
            <a:avLst/>
          </a:prstGeom>
          <a:noFill/>
        </p:spPr>
        <p:txBody>
          <a:bodyPr wrap="square" rtlCol="0">
            <a:spAutoFit/>
          </a:bodyPr>
          <a:lstStyle/>
          <a:p>
            <a:r>
              <a:rPr lang="en-AU" sz="4800" b="1" dirty="0">
                <a:ln>
                  <a:solidFill>
                    <a:schemeClr val="tx1"/>
                  </a:solidFill>
                </a:ln>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Our consideration in loving Him</a:t>
            </a:r>
            <a:endParaRPr lang="en-AU" sz="4800" dirty="0">
              <a:ln>
                <a:solidFill>
                  <a:schemeClr val="tx1"/>
                </a:solidFill>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075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294FB-60C3-3558-39B7-DB7BB1842C0F}"/>
              </a:ext>
            </a:extLst>
          </p:cNvPr>
          <p:cNvPicPr>
            <a:picLocks noChangeAspect="1"/>
          </p:cNvPicPr>
          <p:nvPr/>
        </p:nvPicPr>
        <p:blipFill rotWithShape="1">
          <a:blip r:embed="rId2">
            <a:extLst>
              <a:ext uri="{28A0092B-C50C-407E-A947-70E740481C1C}">
                <a14:useLocalDpi xmlns:a14="http://schemas.microsoft.com/office/drawing/2010/main" val="0"/>
              </a:ext>
            </a:extLst>
          </a:blip>
          <a:srcRect b="12828"/>
          <a:stretch/>
        </p:blipFill>
        <p:spPr>
          <a:xfrm>
            <a:off x="-1379" y="0"/>
            <a:ext cx="9145379" cy="5143500"/>
          </a:xfrm>
          <a:prstGeom prst="rect">
            <a:avLst/>
          </a:prstGeom>
        </p:spPr>
      </p:pic>
      <p:sp>
        <p:nvSpPr>
          <p:cNvPr id="4" name="TextBox 3">
            <a:extLst>
              <a:ext uri="{FF2B5EF4-FFF2-40B4-BE49-F238E27FC236}">
                <a16:creationId xmlns:a16="http://schemas.microsoft.com/office/drawing/2014/main" id="{55D13343-32AB-C328-1E1C-9ADD3F6C11FA}"/>
              </a:ext>
            </a:extLst>
          </p:cNvPr>
          <p:cNvSpPr txBox="1"/>
          <p:nvPr/>
        </p:nvSpPr>
        <p:spPr>
          <a:xfrm>
            <a:off x="1331640" y="123478"/>
            <a:ext cx="8280920" cy="1405513"/>
          </a:xfrm>
          <a:prstGeom prst="rect">
            <a:avLst/>
          </a:prstGeom>
          <a:noFill/>
        </p:spPr>
        <p:txBody>
          <a:bodyPr wrap="square" rtlCol="0">
            <a:spAutoFit/>
          </a:bodyPr>
          <a:lstStyle/>
          <a:p>
            <a:pPr>
              <a:lnSpc>
                <a:spcPct val="107000"/>
              </a:lnSpc>
              <a:spcBef>
                <a:spcPts val="400"/>
              </a:spcBef>
              <a:spcAft>
                <a:spcPts val="800"/>
              </a:spcAft>
            </a:pPr>
            <a:r>
              <a:rPr lang="en-AU" sz="3600" b="1" i="1" dirty="0">
                <a:ln>
                  <a:solidFill>
                    <a:schemeClr val="bg1"/>
                  </a:solidFill>
                </a:ln>
                <a:solidFill>
                  <a:srgbClr val="0F100A"/>
                </a:solidFill>
                <a:effectLst/>
                <a:latin typeface="Calibri" panose="020F0502020204030204" pitchFamily="34" charset="0"/>
                <a:ea typeface="Times New Roman" panose="02020603050405020304" pitchFamily="18" charset="0"/>
                <a:cs typeface="Calibri" panose="020F0502020204030204" pitchFamily="34" charset="0"/>
              </a:rPr>
              <a:t>"Cast all your anxiety on Him because </a:t>
            </a:r>
          </a:p>
          <a:p>
            <a:pPr>
              <a:lnSpc>
                <a:spcPct val="107000"/>
              </a:lnSpc>
              <a:spcBef>
                <a:spcPts val="400"/>
              </a:spcBef>
              <a:spcAft>
                <a:spcPts val="800"/>
              </a:spcAft>
            </a:pPr>
            <a:r>
              <a:rPr lang="en-AU" sz="3600" b="1" i="1" dirty="0">
                <a:ln>
                  <a:solidFill>
                    <a:schemeClr val="bg1"/>
                  </a:solidFill>
                </a:ln>
                <a:solidFill>
                  <a:srgbClr val="0F100A"/>
                </a:solidFill>
                <a:effectLst/>
                <a:latin typeface="Calibri" panose="020F0502020204030204" pitchFamily="34" charset="0"/>
                <a:ea typeface="Times New Roman" panose="02020603050405020304" pitchFamily="18" charset="0"/>
                <a:cs typeface="Calibri" panose="020F0502020204030204" pitchFamily="34" charset="0"/>
              </a:rPr>
              <a:t>  He cares for you“         </a:t>
            </a:r>
            <a:r>
              <a:rPr lang="en-AU" sz="3600" i="1" dirty="0">
                <a:ln>
                  <a:solidFill>
                    <a:schemeClr val="bg1"/>
                  </a:solidFill>
                </a:ln>
                <a:solidFill>
                  <a:srgbClr val="0F100A"/>
                </a:solidFill>
                <a:effectLst/>
                <a:latin typeface="Calibri" panose="020F0502020204030204" pitchFamily="34" charset="0"/>
                <a:ea typeface="Times New Roman" panose="02020603050405020304" pitchFamily="18" charset="0"/>
                <a:cs typeface="Calibri" panose="020F0502020204030204" pitchFamily="34" charset="0"/>
              </a:rPr>
              <a:t>  </a:t>
            </a:r>
            <a:r>
              <a:rPr lang="en-AU" sz="3600" dirty="0">
                <a:solidFill>
                  <a:srgbClr val="0F100A"/>
                </a:solidFill>
                <a:effectLst/>
                <a:latin typeface="Calibri" panose="020F0502020204030204" pitchFamily="34" charset="0"/>
                <a:ea typeface="Times New Roman" panose="02020603050405020304" pitchFamily="18" charset="0"/>
                <a:cs typeface="Calibri" panose="020F0502020204030204" pitchFamily="34" charset="0"/>
              </a:rPr>
              <a:t>(1 Peter 5:7) </a:t>
            </a:r>
            <a:endParaRPr lang="en-AU" sz="3600" dirty="0">
              <a:solidFill>
                <a:srgbClr val="0F100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01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52145-CADF-494C-802E-EFF21E0EA403}"/>
              </a:ext>
            </a:extLst>
          </p:cNvPr>
          <p:cNvPicPr>
            <a:picLocks noChangeAspect="1"/>
          </p:cNvPicPr>
          <p:nvPr/>
        </p:nvPicPr>
        <p:blipFill rotWithShape="1">
          <a:blip r:embed="rId2">
            <a:extLst>
              <a:ext uri="{28A0092B-C50C-407E-A947-70E740481C1C}">
                <a14:useLocalDpi xmlns:a14="http://schemas.microsoft.com/office/drawing/2010/main" val="0"/>
              </a:ext>
            </a:extLst>
          </a:blip>
          <a:srcRect l="6153" t="13712" r="6153" b="43261"/>
          <a:stretch/>
        </p:blipFill>
        <p:spPr>
          <a:xfrm>
            <a:off x="0" y="0"/>
            <a:ext cx="9144000" cy="5143500"/>
          </a:xfrm>
          <a:prstGeom prst="rect">
            <a:avLst/>
          </a:prstGeom>
        </p:spPr>
      </p:pic>
      <p:sp>
        <p:nvSpPr>
          <p:cNvPr id="10" name="TextBox 9">
            <a:extLst>
              <a:ext uri="{FF2B5EF4-FFF2-40B4-BE49-F238E27FC236}">
                <a16:creationId xmlns:a16="http://schemas.microsoft.com/office/drawing/2014/main" id="{264D4E0C-6916-61EC-8526-853B4E1D8CDC}"/>
              </a:ext>
            </a:extLst>
          </p:cNvPr>
          <p:cNvSpPr txBox="1"/>
          <p:nvPr/>
        </p:nvSpPr>
        <p:spPr>
          <a:xfrm>
            <a:off x="481300" y="123478"/>
            <a:ext cx="8640960" cy="1969770"/>
          </a:xfrm>
          <a:prstGeom prst="rect">
            <a:avLst/>
          </a:prstGeom>
          <a:noFill/>
        </p:spPr>
        <p:txBody>
          <a:bodyPr wrap="square" rtlCol="0">
            <a:spAutoFit/>
          </a:bodyPr>
          <a:lstStyle/>
          <a:p>
            <a:r>
              <a:rPr lang="en-AU" sz="4400" b="1" dirty="0">
                <a:ln>
                  <a:solidFill>
                    <a:schemeClr val="tx1"/>
                  </a:solidFill>
                </a:ln>
                <a:solidFill>
                  <a:srgbClr val="FFC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Our confidence in loving Him </a:t>
            </a:r>
          </a:p>
          <a:p>
            <a:r>
              <a:rPr lang="en-AU" sz="28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"Seek first the kingdom of God and His righteousness and all these things will be added to you” (verse 33)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4660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a:t>
            </a:r>
            <a:r>
              <a:rPr lang="en-AU" sz="4500" b="1" dirty="0">
                <a:effectLst/>
                <a:latin typeface="Arial" panose="020B0604020202020204" pitchFamily="34" charset="0"/>
                <a:cs typeface="Arial" panose="020B0604020202020204" pitchFamily="34" charset="0"/>
              </a:rPr>
              <a:t>6:19-21, 25-26 </a:t>
            </a:r>
            <a:r>
              <a:rPr lang="en-US" sz="4500" b="1" dirty="0">
                <a:effectLst/>
                <a:latin typeface="Arial" panose="020B0604020202020204" pitchFamily="34" charset="0"/>
                <a:cs typeface="Arial" panose="020B0604020202020204" pitchFamily="34" charset="0"/>
              </a:rPr>
              <a:t>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92877" y="664394"/>
            <a:ext cx="8346323" cy="4501232"/>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19</a:t>
            </a:r>
            <a:r>
              <a:rPr lang="en-AU" sz="2100" dirty="0">
                <a:solidFill>
                  <a:srgbClr val="FFFF00"/>
                </a:solidFill>
                <a:latin typeface="Arial" panose="020B0604020202020204" pitchFamily="34" charset="0"/>
                <a:cs typeface="+mn-cs"/>
              </a:rPr>
              <a:t>"Do not lay up for yourselves treasures on earth, where moth and rust destroy and where thieves break in and steal, </a:t>
            </a:r>
            <a:r>
              <a:rPr lang="en-AU" sz="1350" dirty="0">
                <a:solidFill>
                  <a:srgbClr val="94D7E4">
                    <a:lumMod val="75000"/>
                  </a:srgbClr>
                </a:solidFill>
                <a:latin typeface="Arial" panose="020B0604020202020204" pitchFamily="34" charset="0"/>
                <a:cs typeface="Arial" panose="020B0604020202020204" pitchFamily="34" charset="0"/>
              </a:rPr>
              <a:t>20</a:t>
            </a:r>
            <a:r>
              <a:rPr lang="en-AU" sz="2100" dirty="0">
                <a:solidFill>
                  <a:srgbClr val="FFFF00"/>
                </a:solidFill>
                <a:latin typeface="Arial" panose="020B0604020202020204" pitchFamily="34" charset="0"/>
                <a:cs typeface="+mn-cs"/>
              </a:rPr>
              <a:t>but lay up for yourselves treasures in heaven, where neither moth nor rust destroys and where thieves do not break in and steal. </a:t>
            </a:r>
            <a:r>
              <a:rPr lang="en-AU" sz="1350" dirty="0">
                <a:solidFill>
                  <a:srgbClr val="94D7E4">
                    <a:lumMod val="75000"/>
                  </a:srgbClr>
                </a:solidFill>
                <a:latin typeface="Arial" panose="020B0604020202020204" pitchFamily="34" charset="0"/>
                <a:cs typeface="Arial" panose="020B0604020202020204" pitchFamily="34" charset="0"/>
              </a:rPr>
              <a:t>21</a:t>
            </a:r>
            <a:r>
              <a:rPr lang="en-AU" sz="2100" dirty="0">
                <a:solidFill>
                  <a:srgbClr val="FFFF00"/>
                </a:solidFill>
                <a:latin typeface="Arial" panose="020B0604020202020204" pitchFamily="34" charset="0"/>
                <a:cs typeface="+mn-cs"/>
              </a:rPr>
              <a:t>For where your treasure is, there your heart will be also. </a:t>
            </a:r>
          </a:p>
          <a:p>
            <a:pPr defTabSz="342900" fontAlgn="auto">
              <a:spcBef>
                <a:spcPts val="0"/>
              </a:spcBef>
              <a:spcAft>
                <a:spcPts val="0"/>
              </a:spcAft>
            </a:pPr>
            <a:r>
              <a:rPr lang="en-AU" sz="2100" dirty="0">
                <a:solidFill>
                  <a:srgbClr val="FFFF00"/>
                </a:solidFill>
                <a:latin typeface="Arial" panose="020B0604020202020204" pitchFamily="34" charset="0"/>
                <a:cs typeface="+mn-cs"/>
              </a:rPr>
              <a:t> </a:t>
            </a:r>
          </a:p>
          <a:p>
            <a:pPr defTabSz="342900" fontAlgn="auto">
              <a:spcBef>
                <a:spcPts val="0"/>
              </a:spcBef>
              <a:spcAft>
                <a:spcPts val="0"/>
              </a:spcAft>
            </a:pPr>
            <a:r>
              <a:rPr lang="en-AU" sz="1350" dirty="0">
                <a:solidFill>
                  <a:srgbClr val="94D7E4">
                    <a:lumMod val="75000"/>
                  </a:srgbClr>
                </a:solidFill>
                <a:latin typeface="Arial" panose="020B0604020202020204" pitchFamily="34" charset="0"/>
                <a:cs typeface="Arial" panose="020B0604020202020204" pitchFamily="34" charset="0"/>
              </a:rPr>
              <a:t>25</a:t>
            </a:r>
            <a:r>
              <a:rPr lang="en-AU" sz="2100" dirty="0">
                <a:solidFill>
                  <a:srgbClr val="FFFF00"/>
                </a:solidFill>
                <a:latin typeface="Arial" panose="020B0604020202020204" pitchFamily="34" charset="0"/>
                <a:cs typeface="+mn-cs"/>
              </a:rPr>
              <a:t>"Therefore I tell you, do not be anxious about your life, what you will eat or what you will drink, nor about your body, what you will put on. Is not life more than food, and the body more than clothing? </a:t>
            </a:r>
            <a:r>
              <a:rPr lang="en-AU" sz="1350" dirty="0">
                <a:solidFill>
                  <a:srgbClr val="94D7E4">
                    <a:lumMod val="75000"/>
                  </a:srgbClr>
                </a:solidFill>
                <a:latin typeface="Arial" panose="020B0604020202020204" pitchFamily="34" charset="0"/>
                <a:cs typeface="Arial" panose="020B0604020202020204" pitchFamily="34" charset="0"/>
              </a:rPr>
              <a:t>26</a:t>
            </a:r>
            <a:r>
              <a:rPr lang="en-AU" sz="2100" dirty="0">
                <a:solidFill>
                  <a:srgbClr val="FFFF00"/>
                </a:solidFill>
                <a:latin typeface="Arial" panose="020B0604020202020204" pitchFamily="34" charset="0"/>
                <a:cs typeface="+mn-cs"/>
              </a:rPr>
              <a:t>Look at the birds of the air: they neither sow nor reap nor gather into barns, and yet your heavenly Father feeds them. Are you not of more value than they? </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2792009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880B0D-41ED-2E2C-AF84-B886DC8920B4}"/>
              </a:ext>
            </a:extLst>
          </p:cNvPr>
          <p:cNvPicPr>
            <a:picLocks noChangeAspect="1"/>
          </p:cNvPicPr>
          <p:nvPr/>
        </p:nvPicPr>
        <p:blipFill rotWithShape="1">
          <a:blip r:embed="rId2">
            <a:extLst>
              <a:ext uri="{28A0092B-C50C-407E-A947-70E740481C1C}">
                <a14:useLocalDpi xmlns:a14="http://schemas.microsoft.com/office/drawing/2010/main" val="0"/>
              </a:ext>
            </a:extLst>
          </a:blip>
          <a:srcRect t="9400" b="12201"/>
          <a:stretch/>
        </p:blipFill>
        <p:spPr>
          <a:xfrm>
            <a:off x="-20588" y="-5063"/>
            <a:ext cx="9164588" cy="5156131"/>
          </a:xfrm>
          <a:prstGeom prst="rect">
            <a:avLst/>
          </a:prstGeom>
        </p:spPr>
      </p:pic>
      <p:sp>
        <p:nvSpPr>
          <p:cNvPr id="6" name="TextBox 5">
            <a:extLst>
              <a:ext uri="{FF2B5EF4-FFF2-40B4-BE49-F238E27FC236}">
                <a16:creationId xmlns:a16="http://schemas.microsoft.com/office/drawing/2014/main" id="{21FD155A-9635-7872-A296-FFE0E98006AC}"/>
              </a:ext>
            </a:extLst>
          </p:cNvPr>
          <p:cNvSpPr txBox="1"/>
          <p:nvPr/>
        </p:nvSpPr>
        <p:spPr>
          <a:xfrm>
            <a:off x="539552" y="3003798"/>
            <a:ext cx="8280920" cy="1754326"/>
          </a:xfrm>
          <a:prstGeom prst="rect">
            <a:avLst/>
          </a:prstGeom>
          <a:noFill/>
        </p:spPr>
        <p:txBody>
          <a:bodyPr wrap="square" rtlCol="0">
            <a:spAutoFit/>
          </a:bodyPr>
          <a:lstStyle/>
          <a:p>
            <a:r>
              <a:rPr lang="en-AU" sz="3600" i="1" dirty="0">
                <a:ln>
                  <a:solidFill>
                    <a:srgbClr val="FF8B8B"/>
                  </a:solidFill>
                </a:ln>
                <a:solidFill>
                  <a:schemeClr val="accent2">
                    <a:lumMod val="20000"/>
                    <a:lumOff val="80000"/>
                  </a:schemeClr>
                </a:solidFill>
                <a:effectLst/>
                <a:latin typeface="Calibri" panose="020F0502020204030204" pitchFamily="34" charset="0"/>
                <a:ea typeface="Times New Roman" panose="02020603050405020304" pitchFamily="18" charset="0"/>
                <a:cs typeface="Calibri" panose="020F0502020204030204" pitchFamily="34" charset="0"/>
              </a:rPr>
              <a:t>"Seek first the kingdom of God and His righteousness and all these things will be added to you”</a:t>
            </a:r>
            <a:endParaRPr lang="en-AU" sz="3600" dirty="0">
              <a:ln>
                <a:solidFill>
                  <a:srgbClr val="FF8B8B"/>
                </a:solidFill>
              </a:ln>
              <a:solidFill>
                <a:schemeClr val="accent2">
                  <a:lumMod val="20000"/>
                  <a:lumOff val="80000"/>
                </a:schemeClr>
              </a:solidFill>
            </a:endParaRPr>
          </a:p>
        </p:txBody>
      </p:sp>
      <p:sp>
        <p:nvSpPr>
          <p:cNvPr id="8" name="Rectangle 7">
            <a:extLst>
              <a:ext uri="{FF2B5EF4-FFF2-40B4-BE49-F238E27FC236}">
                <a16:creationId xmlns:a16="http://schemas.microsoft.com/office/drawing/2014/main" id="{970B5219-4F66-E05E-2379-060A3B215DF9}"/>
              </a:ext>
            </a:extLst>
          </p:cNvPr>
          <p:cNvSpPr/>
          <p:nvPr/>
        </p:nvSpPr>
        <p:spPr>
          <a:xfrm>
            <a:off x="5436096" y="4102275"/>
            <a:ext cx="2826158" cy="646331"/>
          </a:xfrm>
          <a:prstGeom prst="rect">
            <a:avLst/>
          </a:prstGeom>
          <a:noFill/>
        </p:spPr>
        <p:txBody>
          <a:bodyPr wrap="none" lIns="91440" tIns="45720" rIns="91440" bIns="45720">
            <a:spAutoFit/>
          </a:bodyPr>
          <a:lstStyle/>
          <a:p>
            <a:pPr algn="ctr"/>
            <a:r>
              <a:rPr lang="en-US" sz="3600" dirty="0">
                <a:ln w="3175">
                  <a:solidFill>
                    <a:srgbClr val="FF8B8B"/>
                  </a:solidFill>
                  <a:prstDash val="solid"/>
                </a:ln>
                <a:solidFill>
                  <a:schemeClr val="accent2">
                    <a:lumMod val="20000"/>
                    <a:lumOff val="80000"/>
                  </a:schemeClr>
                </a:solidFill>
                <a:latin typeface="+mn-lt"/>
              </a:rPr>
              <a:t>Matthew 6:33</a:t>
            </a:r>
          </a:p>
        </p:txBody>
      </p:sp>
    </p:spTree>
    <p:extLst>
      <p:ext uri="{BB962C8B-B14F-4D97-AF65-F5344CB8AC3E}">
        <p14:creationId xmlns:p14="http://schemas.microsoft.com/office/powerpoint/2010/main" val="303685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a:t>
            </a:r>
            <a:r>
              <a:rPr lang="en-AU" sz="4500" b="1" dirty="0">
                <a:effectLst/>
                <a:latin typeface="Arial" panose="020B0604020202020204" pitchFamily="34" charset="0"/>
                <a:cs typeface="Arial" panose="020B0604020202020204" pitchFamily="34" charset="0"/>
              </a:rPr>
              <a:t>6:33 </a:t>
            </a:r>
            <a:r>
              <a:rPr lang="en-US" sz="4500" b="1" dirty="0">
                <a:effectLst/>
                <a:latin typeface="Arial" panose="020B0604020202020204" pitchFamily="34" charset="0"/>
                <a:cs typeface="Arial" panose="020B0604020202020204" pitchFamily="34" charset="0"/>
              </a:rPr>
              <a:t>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92877" y="664393"/>
            <a:ext cx="8346323" cy="1269578"/>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AU" sz="1350" dirty="0">
                <a:solidFill>
                  <a:srgbClr val="94D7E4">
                    <a:lumMod val="75000"/>
                  </a:srgbClr>
                </a:solidFill>
                <a:latin typeface="Arial" panose="020B0604020202020204" pitchFamily="34" charset="0"/>
                <a:cs typeface="Arial" panose="020B0604020202020204" pitchFamily="34" charset="0"/>
              </a:rPr>
              <a:t>33</a:t>
            </a:r>
            <a:r>
              <a:rPr lang="en-AU" sz="2100" dirty="0">
                <a:solidFill>
                  <a:srgbClr val="FFFF00"/>
                </a:solidFill>
                <a:latin typeface="Arial" panose="020B0604020202020204" pitchFamily="34" charset="0"/>
                <a:cs typeface="+mn-cs"/>
              </a:rPr>
              <a:t>But seek first the kingdom of God and his righteousness, and all these things will be added to you.</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136993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usTheKing">
            <a:extLst>
              <a:ext uri="{FF2B5EF4-FFF2-40B4-BE49-F238E27FC236}">
                <a16:creationId xmlns:a16="http://schemas.microsoft.com/office/drawing/2014/main" id="{2EF210D2-9615-B9FF-75EE-C0B8FA8CBA9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E4780048-A00E-34CE-CEA0-199EEBBBC738}"/>
              </a:ext>
            </a:extLst>
          </p:cNvPr>
          <p:cNvSpPr/>
          <p:nvPr/>
        </p:nvSpPr>
        <p:spPr>
          <a:xfrm>
            <a:off x="395536" y="267494"/>
            <a:ext cx="8424936" cy="1036438"/>
          </a:xfrm>
          <a:prstGeom prst="rect">
            <a:avLst/>
          </a:prstGeom>
          <a:noFill/>
        </p:spPr>
        <p:txBody>
          <a:bodyPr wrap="square" lIns="91440" tIns="45720" rIns="91440" bIns="45720">
            <a:spAutoFit/>
          </a:bodyPr>
          <a:lstStyle/>
          <a:p>
            <a:pPr algn="ctr">
              <a:lnSpc>
                <a:spcPct val="107000"/>
              </a:lnSpc>
              <a:spcBef>
                <a:spcPts val="300"/>
              </a:spcBef>
              <a:spcAft>
                <a:spcPts val="800"/>
              </a:spcAft>
            </a:pPr>
            <a:r>
              <a:rPr lang="en-AU" sz="6000" b="1" dirty="0">
                <a:ln w="12700" cmpd="sng">
                  <a:solidFill>
                    <a:sysClr val="windowText" lastClr="000000"/>
                  </a:solidFill>
                  <a:prstDash val="solid"/>
                </a:ln>
                <a:solidFill>
                  <a:srgbClr val="CC33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King's Manifesto</a:t>
            </a:r>
            <a:endParaRPr lang="en-AU" sz="6000" b="1" dirty="0">
              <a:ln w="12700" cmpd="sng">
                <a:solidFill>
                  <a:sysClr val="windowText" lastClr="000000"/>
                </a:solidFill>
                <a:prstDash val="solid"/>
              </a:ln>
              <a:solidFill>
                <a:srgbClr val="CC3399"/>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E00BA75-457C-AADA-F8F0-0F94189B1EC7}"/>
              </a:ext>
            </a:extLst>
          </p:cNvPr>
          <p:cNvSpPr/>
          <p:nvPr/>
        </p:nvSpPr>
        <p:spPr>
          <a:xfrm>
            <a:off x="6228184" y="4356039"/>
            <a:ext cx="2662909" cy="523220"/>
          </a:xfrm>
          <a:prstGeom prst="rect">
            <a:avLst/>
          </a:prstGeom>
          <a:noFill/>
        </p:spPr>
        <p:txBody>
          <a:bodyPr wrap="none" lIns="91440" tIns="45720" rIns="91440" bIns="45720">
            <a:spAutoFit/>
          </a:bodyPr>
          <a:lstStyle/>
          <a:p>
            <a:pPr algn="ctr"/>
            <a:r>
              <a:rPr lang="en-US" sz="2800" b="1" cap="none" spc="0" dirty="0">
                <a:ln w="6600">
                  <a:solidFill>
                    <a:sysClr val="windowText" lastClr="000000"/>
                  </a:solidFill>
                  <a:prstDash val="solid"/>
                </a:ln>
                <a:solidFill>
                  <a:srgbClr val="FFFFFF"/>
                </a:solidFill>
              </a:rPr>
              <a:t>Matthew 5 to 7</a:t>
            </a:r>
          </a:p>
        </p:txBody>
      </p:sp>
    </p:spTree>
    <p:extLst>
      <p:ext uri="{BB962C8B-B14F-4D97-AF65-F5344CB8AC3E}">
        <p14:creationId xmlns:p14="http://schemas.microsoft.com/office/powerpoint/2010/main" val="40503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1ACF5-0808-6D00-8B55-C6C0EF2FDEC7}"/>
              </a:ext>
            </a:extLst>
          </p:cNvPr>
          <p:cNvPicPr>
            <a:picLocks noChangeAspect="1"/>
          </p:cNvPicPr>
          <p:nvPr/>
        </p:nvPicPr>
        <p:blipFill rotWithShape="1">
          <a:blip r:embed="rId2">
            <a:extLst>
              <a:ext uri="{28A0092B-C50C-407E-A947-70E740481C1C}">
                <a14:useLocalDpi xmlns:a14="http://schemas.microsoft.com/office/drawing/2010/main" val="0"/>
              </a:ext>
            </a:extLst>
          </a:blip>
          <a:srcRect t="6589"/>
          <a:stretch/>
        </p:blipFill>
        <p:spPr>
          <a:xfrm>
            <a:off x="179511" y="0"/>
            <a:ext cx="8810073" cy="5143500"/>
          </a:xfrm>
          <a:prstGeom prst="rect">
            <a:avLst/>
          </a:prstGeom>
        </p:spPr>
      </p:pic>
      <p:sp>
        <p:nvSpPr>
          <p:cNvPr id="3" name="Rectangle 2">
            <a:extLst>
              <a:ext uri="{FF2B5EF4-FFF2-40B4-BE49-F238E27FC236}">
                <a16:creationId xmlns:a16="http://schemas.microsoft.com/office/drawing/2014/main" id="{BFA7019F-4413-E6D7-BF60-977996F761CA}"/>
              </a:ext>
            </a:extLst>
          </p:cNvPr>
          <p:cNvSpPr/>
          <p:nvPr/>
        </p:nvSpPr>
        <p:spPr>
          <a:xfrm>
            <a:off x="3113117" y="123478"/>
            <a:ext cx="5429628" cy="923330"/>
          </a:xfrm>
          <a:prstGeom prst="rect">
            <a:avLst/>
          </a:prstGeom>
          <a:noFill/>
        </p:spPr>
        <p:txBody>
          <a:bodyPr wrap="none" lIns="91440" tIns="45720" rIns="91440" bIns="45720">
            <a:spAutoFit/>
          </a:bodyPr>
          <a:lstStyle/>
          <a:p>
            <a:pPr algn="ctr"/>
            <a:r>
              <a:rPr lang="en-US" sz="5400" b="1" cap="none" spc="0" dirty="0">
                <a:ln w="22225">
                  <a:noFill/>
                  <a:prstDash val="solid"/>
                </a:ln>
                <a:solidFill>
                  <a:srgbClr val="020202"/>
                </a:solidFill>
                <a:effectLst/>
              </a:rPr>
              <a:t>A New Devotion</a:t>
            </a:r>
          </a:p>
        </p:txBody>
      </p:sp>
      <p:sp>
        <p:nvSpPr>
          <p:cNvPr id="4" name="TextBox 3">
            <a:extLst>
              <a:ext uri="{FF2B5EF4-FFF2-40B4-BE49-F238E27FC236}">
                <a16:creationId xmlns:a16="http://schemas.microsoft.com/office/drawing/2014/main" id="{D2370D04-EB4D-35AE-DA08-99B2CAE1C024}"/>
              </a:ext>
            </a:extLst>
          </p:cNvPr>
          <p:cNvSpPr txBox="1"/>
          <p:nvPr/>
        </p:nvSpPr>
        <p:spPr>
          <a:xfrm>
            <a:off x="1536014" y="0"/>
            <a:ext cx="1307794" cy="461665"/>
          </a:xfrm>
          <a:prstGeom prst="rect">
            <a:avLst/>
          </a:prstGeom>
          <a:noFill/>
        </p:spPr>
        <p:txBody>
          <a:bodyPr wrap="none" rtlCol="0">
            <a:spAutoFit/>
          </a:bodyPr>
          <a:lstStyle/>
          <a:p>
            <a:r>
              <a:rPr lang="en-AU" sz="2400" b="1" dirty="0"/>
              <a:t>TODAY:</a:t>
            </a:r>
          </a:p>
        </p:txBody>
      </p:sp>
      <p:sp>
        <p:nvSpPr>
          <p:cNvPr id="5" name="TextBox 4">
            <a:extLst>
              <a:ext uri="{FF2B5EF4-FFF2-40B4-BE49-F238E27FC236}">
                <a16:creationId xmlns:a16="http://schemas.microsoft.com/office/drawing/2014/main" id="{71CB9052-5C60-11D6-E292-90404204BA4B}"/>
              </a:ext>
            </a:extLst>
          </p:cNvPr>
          <p:cNvSpPr txBox="1"/>
          <p:nvPr/>
        </p:nvSpPr>
        <p:spPr>
          <a:xfrm>
            <a:off x="6875783" y="843558"/>
            <a:ext cx="1672253" cy="461665"/>
          </a:xfrm>
          <a:prstGeom prst="rect">
            <a:avLst/>
          </a:prstGeom>
          <a:noFill/>
        </p:spPr>
        <p:txBody>
          <a:bodyPr wrap="none" rtlCol="0">
            <a:spAutoFit/>
          </a:bodyPr>
          <a:lstStyle/>
          <a:p>
            <a:r>
              <a:rPr lang="en-AU" sz="2400" b="1" dirty="0"/>
              <a:t>Matthew 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034C-3399-8AB1-8490-ED55899D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 y="0"/>
            <a:ext cx="9144000" cy="5143500"/>
          </a:xfrm>
          <a:prstGeom prst="rect">
            <a:avLst/>
          </a:prstGeom>
        </p:spPr>
      </p:pic>
      <p:sp>
        <p:nvSpPr>
          <p:cNvPr id="3" name="Rectangle 2">
            <a:extLst>
              <a:ext uri="{FF2B5EF4-FFF2-40B4-BE49-F238E27FC236}">
                <a16:creationId xmlns:a16="http://schemas.microsoft.com/office/drawing/2014/main" id="{4B7B7E23-FA0F-7E41-4472-CAC1A7A779DE}"/>
              </a:ext>
            </a:extLst>
          </p:cNvPr>
          <p:cNvSpPr/>
          <p:nvPr/>
        </p:nvSpPr>
        <p:spPr>
          <a:xfrm>
            <a:off x="323528" y="242656"/>
            <a:ext cx="7631448" cy="1373068"/>
          </a:xfrm>
          <a:prstGeom prst="rect">
            <a:avLst/>
          </a:prstGeom>
          <a:noFill/>
        </p:spPr>
        <p:txBody>
          <a:bodyPr wrap="none" lIns="91440" tIns="45720" rIns="91440" bIns="45720">
            <a:spAutoFit/>
          </a:bodyPr>
          <a:lstStyle/>
          <a:p>
            <a:pPr>
              <a:spcBef>
                <a:spcPts val="0"/>
              </a:spcBef>
              <a:spcAft>
                <a:spcPts val="0"/>
              </a:spcAft>
            </a:pPr>
            <a:r>
              <a:rPr lang="en-AU" sz="48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1. </a:t>
            </a:r>
            <a:r>
              <a:rPr lang="en-AU" sz="4800" b="1" dirty="0">
                <a:solidFill>
                  <a:srgbClr val="66FFFF"/>
                </a:solidFill>
                <a:effectLst/>
                <a:latin typeface="Calibri" panose="020F0502020204030204" pitchFamily="34" charset="0"/>
                <a:ea typeface="Times New Roman" panose="02020603050405020304" pitchFamily="18" charset="0"/>
              </a:rPr>
              <a:t>Loving God in our praying</a:t>
            </a:r>
            <a:r>
              <a:rPr lang="en-AU" sz="48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Bef>
                <a:spcPts val="300"/>
              </a:spcBef>
              <a:spcAft>
                <a:spcPts val="800"/>
              </a:spcAft>
            </a:pPr>
            <a:r>
              <a:rPr lang="en-AU" sz="3200" i="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(verses 5-15)</a:t>
            </a:r>
            <a:endParaRPr lang="en-AU" sz="3200"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1795BE9-BB1C-1B07-3C18-AA0FBA4A3D03}"/>
              </a:ext>
            </a:extLst>
          </p:cNvPr>
          <p:cNvSpPr txBox="1"/>
          <p:nvPr/>
        </p:nvSpPr>
        <p:spPr>
          <a:xfrm>
            <a:off x="611560" y="1615724"/>
            <a:ext cx="5400600" cy="2862322"/>
          </a:xfrm>
          <a:prstGeom prst="rect">
            <a:avLst/>
          </a:prstGeom>
          <a:noFill/>
        </p:spPr>
        <p:txBody>
          <a:bodyPr wrap="square" rtlCol="0">
            <a:spAutoFit/>
          </a:bodyPr>
          <a:lstStyle/>
          <a:p>
            <a:r>
              <a:rPr lang="en-AU" sz="3600" dirty="0">
                <a:solidFill>
                  <a:srgbClr val="00B0F0"/>
                </a:solidFill>
                <a:latin typeface="+mn-lt"/>
              </a:rPr>
              <a:t>A Pattern prayer for Jesus’ disciples</a:t>
            </a:r>
          </a:p>
          <a:p>
            <a:r>
              <a:rPr lang="en-AU" sz="3600" dirty="0">
                <a:solidFill>
                  <a:schemeClr val="bg1"/>
                </a:solidFill>
                <a:latin typeface="+mn-lt"/>
              </a:rPr>
              <a:t>6 petitions:</a:t>
            </a:r>
            <a:br>
              <a:rPr lang="en-AU" sz="3600" dirty="0">
                <a:solidFill>
                  <a:schemeClr val="bg1"/>
                </a:solidFill>
                <a:latin typeface="+mn-lt"/>
              </a:rPr>
            </a:br>
            <a:r>
              <a:rPr lang="en-AU" sz="3600" dirty="0">
                <a:solidFill>
                  <a:schemeClr val="bg1"/>
                </a:solidFill>
                <a:latin typeface="+mn-lt"/>
              </a:rPr>
              <a:t>   first 3 - God’s desires</a:t>
            </a:r>
          </a:p>
          <a:p>
            <a:r>
              <a:rPr lang="en-AU" sz="3600" dirty="0">
                <a:solidFill>
                  <a:schemeClr val="bg1"/>
                </a:solidFill>
                <a:latin typeface="+mn-lt"/>
              </a:rPr>
              <a:t>   next 3 - our needs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B3E1D-249F-1750-6A49-591DEEE8FE75}"/>
              </a:ext>
            </a:extLst>
          </p:cNvPr>
          <p:cNvPicPr>
            <a:picLocks noChangeAspect="1"/>
          </p:cNvPicPr>
          <p:nvPr/>
        </p:nvPicPr>
        <p:blipFill rotWithShape="1">
          <a:blip r:embed="rId2">
            <a:extLst>
              <a:ext uri="{28A0092B-C50C-407E-A947-70E740481C1C}">
                <a14:useLocalDpi xmlns:a14="http://schemas.microsoft.com/office/drawing/2010/main" val="0"/>
              </a:ext>
            </a:extLst>
          </a:blip>
          <a:srcRect r="17689"/>
          <a:stretch/>
        </p:blipFill>
        <p:spPr>
          <a:xfrm>
            <a:off x="0" y="-1"/>
            <a:ext cx="9144000" cy="5168417"/>
          </a:xfrm>
          <a:prstGeom prst="rect">
            <a:avLst/>
          </a:prstGeom>
        </p:spPr>
      </p:pic>
      <p:sp>
        <p:nvSpPr>
          <p:cNvPr id="3" name="TextBox 2">
            <a:extLst>
              <a:ext uri="{FF2B5EF4-FFF2-40B4-BE49-F238E27FC236}">
                <a16:creationId xmlns:a16="http://schemas.microsoft.com/office/drawing/2014/main" id="{9E1F086B-993D-77FD-5BBC-14862C303A9C}"/>
              </a:ext>
            </a:extLst>
          </p:cNvPr>
          <p:cNvSpPr txBox="1"/>
          <p:nvPr/>
        </p:nvSpPr>
        <p:spPr>
          <a:xfrm>
            <a:off x="2339752" y="123478"/>
            <a:ext cx="6048672" cy="769441"/>
          </a:xfrm>
          <a:prstGeom prst="rect">
            <a:avLst/>
          </a:prstGeom>
          <a:noFill/>
        </p:spPr>
        <p:txBody>
          <a:bodyPr wrap="square" rtlCol="0">
            <a:spAutoFit/>
          </a:bodyPr>
          <a:lstStyle/>
          <a:p>
            <a:r>
              <a:rPr lang="en-AU" sz="4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l. Devotion in prayer</a:t>
            </a:r>
            <a:endParaRPr lang="en-AU" sz="4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05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B3E1D-249F-1750-6A49-591DEEE8FE75}"/>
              </a:ext>
            </a:extLst>
          </p:cNvPr>
          <p:cNvPicPr>
            <a:picLocks noChangeAspect="1"/>
          </p:cNvPicPr>
          <p:nvPr/>
        </p:nvPicPr>
        <p:blipFill rotWithShape="1">
          <a:blip r:embed="rId2">
            <a:extLst>
              <a:ext uri="{28A0092B-C50C-407E-A947-70E740481C1C}">
                <a14:useLocalDpi xmlns:a14="http://schemas.microsoft.com/office/drawing/2010/main" val="0"/>
              </a:ext>
            </a:extLst>
          </a:blip>
          <a:srcRect r="17689"/>
          <a:stretch/>
        </p:blipFill>
        <p:spPr>
          <a:xfrm>
            <a:off x="0" y="-1"/>
            <a:ext cx="9144000" cy="5168417"/>
          </a:xfrm>
          <a:prstGeom prst="rect">
            <a:avLst/>
          </a:prstGeom>
        </p:spPr>
      </p:pic>
      <p:sp>
        <p:nvSpPr>
          <p:cNvPr id="3" name="TextBox 2">
            <a:extLst>
              <a:ext uri="{FF2B5EF4-FFF2-40B4-BE49-F238E27FC236}">
                <a16:creationId xmlns:a16="http://schemas.microsoft.com/office/drawing/2014/main" id="{9E1F086B-993D-77FD-5BBC-14862C303A9C}"/>
              </a:ext>
            </a:extLst>
          </p:cNvPr>
          <p:cNvSpPr txBox="1"/>
          <p:nvPr/>
        </p:nvSpPr>
        <p:spPr>
          <a:xfrm>
            <a:off x="2051720" y="339502"/>
            <a:ext cx="6048672" cy="2152192"/>
          </a:xfrm>
          <a:prstGeom prst="rect">
            <a:avLst/>
          </a:prstGeom>
          <a:noFill/>
        </p:spPr>
        <p:txBody>
          <a:bodyPr wrap="square" rtlCol="0">
            <a:spAutoFit/>
          </a:bodyPr>
          <a:lstStyle/>
          <a:p>
            <a:pPr lvl="0">
              <a:lnSpc>
                <a:spcPct val="107000"/>
              </a:lnSpc>
              <a:spcBef>
                <a:spcPts val="400"/>
              </a:spcBef>
              <a:spcAft>
                <a:spcPts val="800"/>
              </a:spcAft>
              <a:buSzPts val="1000"/>
              <a:tabLst>
                <a:tab pos="457200" algn="l"/>
              </a:tabLst>
            </a:pPr>
            <a:r>
              <a:rPr lang="en-AU" sz="3600" b="1" dirty="0">
                <a:solidFill>
                  <a:srgbClr val="EFEDAB"/>
                </a:solidFill>
                <a:effectLst/>
                <a:latin typeface="Calibri" panose="020F0502020204030204" pitchFamily="34" charset="0"/>
                <a:ea typeface="Times New Roman" panose="02020603050405020304" pitchFamily="18" charset="0"/>
                <a:cs typeface="Calibri" panose="020F0502020204030204" pitchFamily="34" charset="0"/>
              </a:rPr>
              <a:t>Speaks of Loving relationship</a:t>
            </a:r>
          </a:p>
          <a:p>
            <a:pPr lvl="0">
              <a:lnSpc>
                <a:spcPct val="107000"/>
              </a:lnSpc>
              <a:spcBef>
                <a:spcPts val="400"/>
              </a:spcBef>
              <a:spcAft>
                <a:spcPts val="800"/>
              </a:spcAft>
              <a:buSzPts val="1000"/>
              <a:tabLst>
                <a:tab pos="457200" algn="l"/>
              </a:tabLst>
            </a:pPr>
            <a:endParaRPr lang="en-AU" sz="3600" dirty="0">
              <a:solidFill>
                <a:srgbClr val="EFEDAB"/>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400"/>
              </a:spcBef>
              <a:spcAft>
                <a:spcPts val="800"/>
              </a:spcAft>
              <a:buSzPts val="1000"/>
              <a:tabLst>
                <a:tab pos="457200" algn="l"/>
              </a:tabLst>
            </a:pPr>
            <a:r>
              <a:rPr lang="en-AU" sz="3600" b="1" dirty="0">
                <a:solidFill>
                  <a:srgbClr val="EFEDAB"/>
                </a:solidFill>
                <a:effectLst/>
                <a:latin typeface="Calibri" panose="020F0502020204030204" pitchFamily="34" charset="0"/>
                <a:ea typeface="Times New Roman" panose="02020603050405020304" pitchFamily="18" charset="0"/>
                <a:cs typeface="Calibri" panose="020F0502020204030204" pitchFamily="34" charset="0"/>
              </a:rPr>
              <a:t>Speaks of Lordship</a:t>
            </a:r>
            <a:endParaRPr lang="en-AU" sz="3600" dirty="0">
              <a:solidFill>
                <a:srgbClr val="EFEDA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33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ssan.jpg">
            <a:extLst>
              <a:ext uri="{FF2B5EF4-FFF2-40B4-BE49-F238E27FC236}">
                <a16:creationId xmlns:a16="http://schemas.microsoft.com/office/drawing/2014/main" id="{914172AC-0340-A60D-4F5D-AAF9A2DDFC7D}"/>
              </a:ext>
            </a:extLst>
          </p:cNvPr>
          <p:cNvPicPr>
            <a:picLocks noChangeAspect="1"/>
          </p:cNvPicPr>
          <p:nvPr/>
        </p:nvPicPr>
        <p:blipFill>
          <a:blip r:embed="rId2" cstate="print"/>
          <a:srcRect/>
          <a:stretch>
            <a:fillRect/>
          </a:stretch>
        </p:blipFill>
        <p:spPr bwMode="auto">
          <a:xfrm>
            <a:off x="0" y="0"/>
            <a:ext cx="9144000" cy="5205776"/>
          </a:xfrm>
          <a:prstGeom prst="rect">
            <a:avLst/>
          </a:prstGeom>
          <a:noFill/>
          <a:ln w="9525">
            <a:noFill/>
            <a:miter lim="800000"/>
            <a:headEnd/>
            <a:tailEnd/>
          </a:ln>
        </p:spPr>
      </p:pic>
      <p:sp>
        <p:nvSpPr>
          <p:cNvPr id="3" name="TextBox 2">
            <a:extLst>
              <a:ext uri="{FF2B5EF4-FFF2-40B4-BE49-F238E27FC236}">
                <a16:creationId xmlns:a16="http://schemas.microsoft.com/office/drawing/2014/main" id="{01453719-AFA9-FA68-1A3E-B3BE5E1CA95F}"/>
              </a:ext>
            </a:extLst>
          </p:cNvPr>
          <p:cNvSpPr txBox="1"/>
          <p:nvPr/>
        </p:nvSpPr>
        <p:spPr>
          <a:xfrm>
            <a:off x="251520" y="339502"/>
            <a:ext cx="8892480" cy="2723823"/>
          </a:xfrm>
          <a:prstGeom prst="rect">
            <a:avLst/>
          </a:prstGeom>
          <a:noFill/>
        </p:spPr>
        <p:txBody>
          <a:bodyPr wrap="square" rtlCol="0">
            <a:spAutoFit/>
          </a:bodyPr>
          <a:lstStyle/>
          <a:p>
            <a:pPr>
              <a:spcBef>
                <a:spcPts val="600"/>
              </a:spcBef>
              <a:spcAft>
                <a:spcPts val="0"/>
              </a:spcAft>
            </a:pPr>
            <a:r>
              <a:rPr lang="en-AU" sz="32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Concern for His Pre-eminence  </a:t>
            </a:r>
            <a:r>
              <a:rPr lang="en-AU" sz="32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“Hallowed be Thy </a:t>
            </a:r>
          </a:p>
          <a:p>
            <a:pPr>
              <a:spcBef>
                <a:spcPts val="600"/>
              </a:spcBef>
              <a:spcAft>
                <a:spcPts val="0"/>
              </a:spcAft>
            </a:pPr>
            <a:r>
              <a:rPr lang="en-AU" sz="32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Name” </a:t>
            </a:r>
            <a:endParaRPr lang="en-AU" sz="3200" i="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0"/>
              </a:spcAft>
            </a:pPr>
            <a:r>
              <a:rPr lang="en-AU" sz="32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Commitment to His purpose  </a:t>
            </a:r>
            <a:r>
              <a:rPr lang="en-AU" sz="32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“Thy kingdom come”</a:t>
            </a:r>
            <a:endParaRPr lang="en-AU" sz="3200" i="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800"/>
              </a:spcBef>
              <a:spcAft>
                <a:spcPts val="0"/>
              </a:spcAft>
            </a:pPr>
            <a:r>
              <a:rPr lang="en-AU" sz="32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Conformity to His will  </a:t>
            </a:r>
            <a:r>
              <a:rPr lang="en-AU" sz="32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“Thy will be done…”</a:t>
            </a:r>
            <a:endParaRPr lang="en-AU" sz="3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68931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4964</TotalTime>
  <Words>585</Words>
  <Application>Microsoft Office PowerPoint</Application>
  <PresentationFormat>On-screen Show (16:9)</PresentationFormat>
  <Paragraphs>50</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Corbel</vt:lpstr>
      <vt:lpstr>Office Theme</vt:lpstr>
      <vt:lpstr>Depth</vt:lpstr>
      <vt:lpstr>Matthew 6:7-15  (ESV)</vt:lpstr>
      <vt:lpstr>Matthew 6:19-21, 25-26  (ESV)</vt:lpstr>
      <vt:lpstr>Matthew 6:33  (ESV)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dc:creator>
  <cp:lastModifiedBy>Streamer</cp:lastModifiedBy>
  <cp:revision>50</cp:revision>
  <dcterms:created xsi:type="dcterms:W3CDTF">2009-09-09T06:01:12Z</dcterms:created>
  <dcterms:modified xsi:type="dcterms:W3CDTF">2022-11-12T22:20:16Z</dcterms:modified>
</cp:coreProperties>
</file>